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notesSlides/notesSlide2.xml" ContentType="application/vnd.openxmlformats-officedocument.presentationml.notesSlide+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data5.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diagrams/colors6.xml" ContentType="application/vnd.openxmlformats-officedocument.drawingml.diagramColor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quickStyle6.xml" ContentType="application/vnd.openxmlformats-officedocument.drawingml.diagramStyl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diagrams/colors2.xml" ContentType="application/vnd.openxmlformats-officedocument.drawingml.diagramColors+xml"/>
  <Override PartName="/ppt/notesSlides/notesSlide3.xml" ContentType="application/vnd.openxmlformats-officedocument.presentationml.notesSlide+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diagrams/layout4.xml" ContentType="application/vnd.openxmlformats-officedocument.drawingml.diagram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4"/>
  </p:notesMasterIdLst>
  <p:sldIdLst>
    <p:sldId id="256" r:id="rId2"/>
    <p:sldId id="260" r:id="rId3"/>
    <p:sldId id="257" r:id="rId4"/>
    <p:sldId id="258" r:id="rId5"/>
    <p:sldId id="259" r:id="rId6"/>
    <p:sldId id="261" r:id="rId7"/>
    <p:sldId id="262" r:id="rId8"/>
    <p:sldId id="263" r:id="rId9"/>
    <p:sldId id="282" r:id="rId10"/>
    <p:sldId id="270" r:id="rId11"/>
    <p:sldId id="271" r:id="rId12"/>
    <p:sldId id="272" r:id="rId13"/>
    <p:sldId id="273" r:id="rId14"/>
    <p:sldId id="274" r:id="rId15"/>
    <p:sldId id="277" r:id="rId16"/>
    <p:sldId id="278" r:id="rId17"/>
    <p:sldId id="279" r:id="rId18"/>
    <p:sldId id="280" r:id="rId19"/>
    <p:sldId id="281" r:id="rId20"/>
    <p:sldId id="283" r:id="rId21"/>
    <p:sldId id="284" r:id="rId22"/>
    <p:sldId id="285"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46" d="100"/>
          <a:sy n="46" d="100"/>
        </p:scale>
        <p:origin x="-120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AC845FE-89C2-4EA5-BA1B-8CA3C02F6B14}" type="doc">
      <dgm:prSet loTypeId="urn:microsoft.com/office/officeart/2005/8/layout/vList5" loCatId="list" qsTypeId="urn:microsoft.com/office/officeart/2005/8/quickstyle/simple2" qsCatId="simple" csTypeId="urn:microsoft.com/office/officeart/2005/8/colors/accent0_1" csCatId="mainScheme" phldr="1"/>
      <dgm:spPr/>
      <dgm:t>
        <a:bodyPr/>
        <a:lstStyle/>
        <a:p>
          <a:endParaRPr lang="en-US"/>
        </a:p>
      </dgm:t>
    </dgm:pt>
    <dgm:pt modelId="{97201041-DC9B-4628-885A-B59AF9DD572C}">
      <dgm:prSet custT="1"/>
      <dgm:spPr/>
      <dgm:t>
        <a:bodyPr/>
        <a:lstStyle/>
        <a:p>
          <a:pPr rtl="0"/>
          <a:r>
            <a:rPr lang="en-US" sz="2400" b="1" dirty="0" smtClean="0"/>
            <a:t>Maslow's hierarchy of needs</a:t>
          </a:r>
          <a:endParaRPr lang="en-US" sz="2400" b="1" dirty="0"/>
        </a:p>
      </dgm:t>
    </dgm:pt>
    <dgm:pt modelId="{1B3983A9-D2A9-433B-8367-91C593C9A008}" type="parTrans" cxnId="{E37AEEB9-3D83-498C-A28F-1271B92C799F}">
      <dgm:prSet/>
      <dgm:spPr/>
      <dgm:t>
        <a:bodyPr/>
        <a:lstStyle/>
        <a:p>
          <a:endParaRPr lang="en-US" sz="2400"/>
        </a:p>
      </dgm:t>
    </dgm:pt>
    <dgm:pt modelId="{E3626F43-389F-4D8B-81E0-8B1B735C63B9}" type="sibTrans" cxnId="{E37AEEB9-3D83-498C-A28F-1271B92C799F}">
      <dgm:prSet/>
      <dgm:spPr/>
      <dgm:t>
        <a:bodyPr/>
        <a:lstStyle/>
        <a:p>
          <a:endParaRPr lang="en-US" sz="2400"/>
        </a:p>
      </dgm:t>
    </dgm:pt>
    <dgm:pt modelId="{37AEAEE8-E325-4AC9-857B-EF6697E42A26}">
      <dgm:prSet custT="1"/>
      <dgm:spPr/>
      <dgm:t>
        <a:bodyPr/>
        <a:lstStyle/>
        <a:p>
          <a:pPr rtl="0"/>
          <a:r>
            <a:rPr lang="en-US" sz="2400" b="1" dirty="0" smtClean="0"/>
            <a:t>Herzberg's motivator-hygiene theory </a:t>
          </a:r>
          <a:endParaRPr lang="en-US" sz="2400" b="1" dirty="0"/>
        </a:p>
      </dgm:t>
    </dgm:pt>
    <dgm:pt modelId="{62F1B9C2-54CA-43E0-AE7F-4A31EDFCC7AF}" type="parTrans" cxnId="{EC0193B8-3660-425C-87F1-317A13AA6276}">
      <dgm:prSet/>
      <dgm:spPr/>
      <dgm:t>
        <a:bodyPr/>
        <a:lstStyle/>
        <a:p>
          <a:endParaRPr lang="en-US" sz="2400"/>
        </a:p>
      </dgm:t>
    </dgm:pt>
    <dgm:pt modelId="{8B947541-30F4-47DF-81C4-F99C84D65D96}" type="sibTrans" cxnId="{EC0193B8-3660-425C-87F1-317A13AA6276}">
      <dgm:prSet/>
      <dgm:spPr/>
      <dgm:t>
        <a:bodyPr/>
        <a:lstStyle/>
        <a:p>
          <a:endParaRPr lang="en-US" sz="2400"/>
        </a:p>
      </dgm:t>
    </dgm:pt>
    <dgm:pt modelId="{76936DB2-8A56-491A-8CB6-6ADD3061DED9}">
      <dgm:prSet custT="1"/>
      <dgm:spPr/>
      <dgm:t>
        <a:bodyPr/>
        <a:lstStyle/>
        <a:p>
          <a:pPr rtl="0"/>
          <a:r>
            <a:rPr lang="en-US" sz="2400" b="1" dirty="0" err="1" smtClean="0"/>
            <a:t>Alderfer's</a:t>
          </a:r>
          <a:r>
            <a:rPr lang="en-US" sz="2400" b="1" dirty="0" smtClean="0"/>
            <a:t> ERG theory</a:t>
          </a:r>
          <a:endParaRPr lang="en-US" sz="2400" b="1" dirty="0"/>
        </a:p>
      </dgm:t>
    </dgm:pt>
    <dgm:pt modelId="{530CBCD2-752C-4202-8FE6-51B834C2040D}" type="parTrans" cxnId="{B16F6009-2F4A-4630-B774-ECD5EBA1F467}">
      <dgm:prSet/>
      <dgm:spPr/>
      <dgm:t>
        <a:bodyPr/>
        <a:lstStyle/>
        <a:p>
          <a:endParaRPr lang="en-US" sz="2400"/>
        </a:p>
      </dgm:t>
    </dgm:pt>
    <dgm:pt modelId="{2F9081D4-023A-48EA-9404-C2EC08BCDAD9}" type="sibTrans" cxnId="{B16F6009-2F4A-4630-B774-ECD5EBA1F467}">
      <dgm:prSet/>
      <dgm:spPr/>
      <dgm:t>
        <a:bodyPr/>
        <a:lstStyle/>
        <a:p>
          <a:endParaRPr lang="en-US" sz="2400"/>
        </a:p>
      </dgm:t>
    </dgm:pt>
    <dgm:pt modelId="{3079FCFF-0E31-4C53-958F-B4857B85128F}">
      <dgm:prSet custT="1"/>
      <dgm:spPr/>
      <dgm:t>
        <a:bodyPr/>
        <a:lstStyle/>
        <a:p>
          <a:pPr rtl="0"/>
          <a:r>
            <a:rPr lang="en-US" sz="2400" b="1" dirty="0" smtClean="0"/>
            <a:t>McClelland's  three-needs theory </a:t>
          </a:r>
          <a:endParaRPr lang="en-US" sz="2400" b="1" dirty="0"/>
        </a:p>
      </dgm:t>
    </dgm:pt>
    <dgm:pt modelId="{7143F94F-03BB-4FD1-AEDB-0B68CAE20739}" type="parTrans" cxnId="{DDD9D277-B112-4A80-886C-48EAD2B7720E}">
      <dgm:prSet/>
      <dgm:spPr/>
      <dgm:t>
        <a:bodyPr/>
        <a:lstStyle/>
        <a:p>
          <a:endParaRPr lang="en-US" sz="2400"/>
        </a:p>
      </dgm:t>
    </dgm:pt>
    <dgm:pt modelId="{18749B32-1863-42F1-B2B8-1E8ABE678C30}" type="sibTrans" cxnId="{DDD9D277-B112-4A80-886C-48EAD2B7720E}">
      <dgm:prSet/>
      <dgm:spPr/>
      <dgm:t>
        <a:bodyPr/>
        <a:lstStyle/>
        <a:p>
          <a:endParaRPr lang="en-US" sz="2400"/>
        </a:p>
      </dgm:t>
    </dgm:pt>
    <dgm:pt modelId="{10FC1ED3-D43A-449A-A30B-EE19F5125463}" type="pres">
      <dgm:prSet presAssocID="{EAC845FE-89C2-4EA5-BA1B-8CA3C02F6B14}" presName="Name0" presStyleCnt="0">
        <dgm:presLayoutVars>
          <dgm:dir/>
          <dgm:animLvl val="lvl"/>
          <dgm:resizeHandles val="exact"/>
        </dgm:presLayoutVars>
      </dgm:prSet>
      <dgm:spPr/>
      <dgm:t>
        <a:bodyPr/>
        <a:lstStyle/>
        <a:p>
          <a:endParaRPr lang="en-US"/>
        </a:p>
      </dgm:t>
    </dgm:pt>
    <dgm:pt modelId="{E7C6A22E-6F81-49E3-B151-32044409CCA1}" type="pres">
      <dgm:prSet presAssocID="{97201041-DC9B-4628-885A-B59AF9DD572C}" presName="linNode" presStyleCnt="0"/>
      <dgm:spPr/>
    </dgm:pt>
    <dgm:pt modelId="{BB56F7C1-750E-4B17-A58A-BAE855D2CFEF}" type="pres">
      <dgm:prSet presAssocID="{97201041-DC9B-4628-885A-B59AF9DD572C}" presName="parentText" presStyleLbl="node1" presStyleIdx="0" presStyleCnt="4">
        <dgm:presLayoutVars>
          <dgm:chMax val="1"/>
          <dgm:bulletEnabled val="1"/>
        </dgm:presLayoutVars>
      </dgm:prSet>
      <dgm:spPr/>
      <dgm:t>
        <a:bodyPr/>
        <a:lstStyle/>
        <a:p>
          <a:endParaRPr lang="en-US"/>
        </a:p>
      </dgm:t>
    </dgm:pt>
    <dgm:pt modelId="{F75F893F-5908-400F-9864-65017A360717}" type="pres">
      <dgm:prSet presAssocID="{E3626F43-389F-4D8B-81E0-8B1B735C63B9}" presName="sp" presStyleCnt="0"/>
      <dgm:spPr/>
    </dgm:pt>
    <dgm:pt modelId="{9B2639B8-4CA3-4570-9AB1-6F6151B320A4}" type="pres">
      <dgm:prSet presAssocID="{37AEAEE8-E325-4AC9-857B-EF6697E42A26}" presName="linNode" presStyleCnt="0"/>
      <dgm:spPr/>
    </dgm:pt>
    <dgm:pt modelId="{C18BD844-3BC6-4A32-97CC-D15B97B36250}" type="pres">
      <dgm:prSet presAssocID="{37AEAEE8-E325-4AC9-857B-EF6697E42A26}" presName="parentText" presStyleLbl="node1" presStyleIdx="1" presStyleCnt="4" custLinFactNeighborX="1095" custLinFactNeighborY="489">
        <dgm:presLayoutVars>
          <dgm:chMax val="1"/>
          <dgm:bulletEnabled val="1"/>
        </dgm:presLayoutVars>
      </dgm:prSet>
      <dgm:spPr/>
      <dgm:t>
        <a:bodyPr/>
        <a:lstStyle/>
        <a:p>
          <a:endParaRPr lang="en-US"/>
        </a:p>
      </dgm:t>
    </dgm:pt>
    <dgm:pt modelId="{3247A716-F2DE-4656-BB47-5AC3D9ECAFC4}" type="pres">
      <dgm:prSet presAssocID="{8B947541-30F4-47DF-81C4-F99C84D65D96}" presName="sp" presStyleCnt="0"/>
      <dgm:spPr/>
    </dgm:pt>
    <dgm:pt modelId="{CC37E17B-3598-49A7-B1C6-10FFB60C3CA6}" type="pres">
      <dgm:prSet presAssocID="{76936DB2-8A56-491A-8CB6-6ADD3061DED9}" presName="linNode" presStyleCnt="0"/>
      <dgm:spPr/>
    </dgm:pt>
    <dgm:pt modelId="{321EE13D-357A-4EB6-A8F7-BA4B787F4C3F}" type="pres">
      <dgm:prSet presAssocID="{76936DB2-8A56-491A-8CB6-6ADD3061DED9}" presName="parentText" presStyleLbl="node1" presStyleIdx="2" presStyleCnt="4">
        <dgm:presLayoutVars>
          <dgm:chMax val="1"/>
          <dgm:bulletEnabled val="1"/>
        </dgm:presLayoutVars>
      </dgm:prSet>
      <dgm:spPr/>
      <dgm:t>
        <a:bodyPr/>
        <a:lstStyle/>
        <a:p>
          <a:endParaRPr lang="en-US"/>
        </a:p>
      </dgm:t>
    </dgm:pt>
    <dgm:pt modelId="{DD8BF574-C860-41B8-803C-8AF8838FD99B}" type="pres">
      <dgm:prSet presAssocID="{2F9081D4-023A-48EA-9404-C2EC08BCDAD9}" presName="sp" presStyleCnt="0"/>
      <dgm:spPr/>
    </dgm:pt>
    <dgm:pt modelId="{8CAB2DE9-BD08-4C4F-B951-60347C39639A}" type="pres">
      <dgm:prSet presAssocID="{3079FCFF-0E31-4C53-958F-B4857B85128F}" presName="linNode" presStyleCnt="0"/>
      <dgm:spPr/>
    </dgm:pt>
    <dgm:pt modelId="{55E6E271-ADAB-41F4-AAAA-03374E545AFF}" type="pres">
      <dgm:prSet presAssocID="{3079FCFF-0E31-4C53-958F-B4857B85128F}" presName="parentText" presStyleLbl="node1" presStyleIdx="3" presStyleCnt="4">
        <dgm:presLayoutVars>
          <dgm:chMax val="1"/>
          <dgm:bulletEnabled val="1"/>
        </dgm:presLayoutVars>
      </dgm:prSet>
      <dgm:spPr/>
      <dgm:t>
        <a:bodyPr/>
        <a:lstStyle/>
        <a:p>
          <a:endParaRPr lang="en-US"/>
        </a:p>
      </dgm:t>
    </dgm:pt>
  </dgm:ptLst>
  <dgm:cxnLst>
    <dgm:cxn modelId="{F5C69D50-8EDE-449F-86B2-91D9138470CD}" type="presOf" srcId="{97201041-DC9B-4628-885A-B59AF9DD572C}" destId="{BB56F7C1-750E-4B17-A58A-BAE855D2CFEF}" srcOrd="0" destOrd="0" presId="urn:microsoft.com/office/officeart/2005/8/layout/vList5"/>
    <dgm:cxn modelId="{B16F6009-2F4A-4630-B774-ECD5EBA1F467}" srcId="{EAC845FE-89C2-4EA5-BA1B-8CA3C02F6B14}" destId="{76936DB2-8A56-491A-8CB6-6ADD3061DED9}" srcOrd="2" destOrd="0" parTransId="{530CBCD2-752C-4202-8FE6-51B834C2040D}" sibTransId="{2F9081D4-023A-48EA-9404-C2EC08BCDAD9}"/>
    <dgm:cxn modelId="{EC7A16B0-7BA5-44DB-97C8-C27E7B658C12}" type="presOf" srcId="{76936DB2-8A56-491A-8CB6-6ADD3061DED9}" destId="{321EE13D-357A-4EB6-A8F7-BA4B787F4C3F}" srcOrd="0" destOrd="0" presId="urn:microsoft.com/office/officeart/2005/8/layout/vList5"/>
    <dgm:cxn modelId="{E37AEEB9-3D83-498C-A28F-1271B92C799F}" srcId="{EAC845FE-89C2-4EA5-BA1B-8CA3C02F6B14}" destId="{97201041-DC9B-4628-885A-B59AF9DD572C}" srcOrd="0" destOrd="0" parTransId="{1B3983A9-D2A9-433B-8367-91C593C9A008}" sibTransId="{E3626F43-389F-4D8B-81E0-8B1B735C63B9}"/>
    <dgm:cxn modelId="{38771117-F812-43A7-A647-F7380E1B8795}" type="presOf" srcId="{37AEAEE8-E325-4AC9-857B-EF6697E42A26}" destId="{C18BD844-3BC6-4A32-97CC-D15B97B36250}" srcOrd="0" destOrd="0" presId="urn:microsoft.com/office/officeart/2005/8/layout/vList5"/>
    <dgm:cxn modelId="{EC0193B8-3660-425C-87F1-317A13AA6276}" srcId="{EAC845FE-89C2-4EA5-BA1B-8CA3C02F6B14}" destId="{37AEAEE8-E325-4AC9-857B-EF6697E42A26}" srcOrd="1" destOrd="0" parTransId="{62F1B9C2-54CA-43E0-AE7F-4A31EDFCC7AF}" sibTransId="{8B947541-30F4-47DF-81C4-F99C84D65D96}"/>
    <dgm:cxn modelId="{D034E059-BD71-4FAB-B727-4133BC4C6C7B}" type="presOf" srcId="{3079FCFF-0E31-4C53-958F-B4857B85128F}" destId="{55E6E271-ADAB-41F4-AAAA-03374E545AFF}" srcOrd="0" destOrd="0" presId="urn:microsoft.com/office/officeart/2005/8/layout/vList5"/>
    <dgm:cxn modelId="{B1638FDF-06FD-49A7-9E96-F962970E58B7}" type="presOf" srcId="{EAC845FE-89C2-4EA5-BA1B-8CA3C02F6B14}" destId="{10FC1ED3-D43A-449A-A30B-EE19F5125463}" srcOrd="0" destOrd="0" presId="urn:microsoft.com/office/officeart/2005/8/layout/vList5"/>
    <dgm:cxn modelId="{DDD9D277-B112-4A80-886C-48EAD2B7720E}" srcId="{EAC845FE-89C2-4EA5-BA1B-8CA3C02F6B14}" destId="{3079FCFF-0E31-4C53-958F-B4857B85128F}" srcOrd="3" destOrd="0" parTransId="{7143F94F-03BB-4FD1-AEDB-0B68CAE20739}" sibTransId="{18749B32-1863-42F1-B2B8-1E8ABE678C30}"/>
    <dgm:cxn modelId="{5F186ABD-D451-4534-9430-DB9CD8677EDE}" type="presParOf" srcId="{10FC1ED3-D43A-449A-A30B-EE19F5125463}" destId="{E7C6A22E-6F81-49E3-B151-32044409CCA1}" srcOrd="0" destOrd="0" presId="urn:microsoft.com/office/officeart/2005/8/layout/vList5"/>
    <dgm:cxn modelId="{4E3FDA87-7960-4D98-B191-D6FBAECBDD38}" type="presParOf" srcId="{E7C6A22E-6F81-49E3-B151-32044409CCA1}" destId="{BB56F7C1-750E-4B17-A58A-BAE855D2CFEF}" srcOrd="0" destOrd="0" presId="urn:microsoft.com/office/officeart/2005/8/layout/vList5"/>
    <dgm:cxn modelId="{52E132FF-1581-41C6-AE6B-58A0B07B45B3}" type="presParOf" srcId="{10FC1ED3-D43A-449A-A30B-EE19F5125463}" destId="{F75F893F-5908-400F-9864-65017A360717}" srcOrd="1" destOrd="0" presId="urn:microsoft.com/office/officeart/2005/8/layout/vList5"/>
    <dgm:cxn modelId="{2AA7C1D6-C92F-4C87-B039-E75090933BB9}" type="presParOf" srcId="{10FC1ED3-D43A-449A-A30B-EE19F5125463}" destId="{9B2639B8-4CA3-4570-9AB1-6F6151B320A4}" srcOrd="2" destOrd="0" presId="urn:microsoft.com/office/officeart/2005/8/layout/vList5"/>
    <dgm:cxn modelId="{3D707FCE-EBC0-4BE5-AE56-0E2754A809A6}" type="presParOf" srcId="{9B2639B8-4CA3-4570-9AB1-6F6151B320A4}" destId="{C18BD844-3BC6-4A32-97CC-D15B97B36250}" srcOrd="0" destOrd="0" presId="urn:microsoft.com/office/officeart/2005/8/layout/vList5"/>
    <dgm:cxn modelId="{32D98983-AEA3-401D-8D8B-56F17654A1E9}" type="presParOf" srcId="{10FC1ED3-D43A-449A-A30B-EE19F5125463}" destId="{3247A716-F2DE-4656-BB47-5AC3D9ECAFC4}" srcOrd="3" destOrd="0" presId="urn:microsoft.com/office/officeart/2005/8/layout/vList5"/>
    <dgm:cxn modelId="{9C719134-8E0D-41A0-8675-963B6BDDAF3E}" type="presParOf" srcId="{10FC1ED3-D43A-449A-A30B-EE19F5125463}" destId="{CC37E17B-3598-49A7-B1C6-10FFB60C3CA6}" srcOrd="4" destOrd="0" presId="urn:microsoft.com/office/officeart/2005/8/layout/vList5"/>
    <dgm:cxn modelId="{E93A64B2-4806-4BAE-893F-F5A710CD5A3F}" type="presParOf" srcId="{CC37E17B-3598-49A7-B1C6-10FFB60C3CA6}" destId="{321EE13D-357A-4EB6-A8F7-BA4B787F4C3F}" srcOrd="0" destOrd="0" presId="urn:microsoft.com/office/officeart/2005/8/layout/vList5"/>
    <dgm:cxn modelId="{C1DFECE4-0782-439F-ADDE-1CA8711413FC}" type="presParOf" srcId="{10FC1ED3-D43A-449A-A30B-EE19F5125463}" destId="{DD8BF574-C860-41B8-803C-8AF8838FD99B}" srcOrd="5" destOrd="0" presId="urn:microsoft.com/office/officeart/2005/8/layout/vList5"/>
    <dgm:cxn modelId="{F190506A-FA81-4625-81D2-6E9CEEAA8135}" type="presParOf" srcId="{10FC1ED3-D43A-449A-A30B-EE19F5125463}" destId="{8CAB2DE9-BD08-4C4F-B951-60347C39639A}" srcOrd="6" destOrd="0" presId="urn:microsoft.com/office/officeart/2005/8/layout/vList5"/>
    <dgm:cxn modelId="{F078C525-F194-41C3-865B-90A3F3B4222B}" type="presParOf" srcId="{8CAB2DE9-BD08-4C4F-B951-60347C39639A}" destId="{55E6E271-ADAB-41F4-AAAA-03374E545AFF}" srcOrd="0" destOrd="0" presId="urn:microsoft.com/office/officeart/2005/8/layout/vList5"/>
  </dgm:cxnLst>
  <dgm:bg/>
  <dgm:whole/>
</dgm:dataModel>
</file>

<file path=ppt/diagrams/data2.xml><?xml version="1.0" encoding="utf-8"?>
<dgm:dataModel xmlns:dgm="http://schemas.openxmlformats.org/drawingml/2006/diagram" xmlns:a="http://schemas.openxmlformats.org/drawingml/2006/main">
  <dgm:ptLst>
    <dgm:pt modelId="{EAC845FE-89C2-4EA5-BA1B-8CA3C02F6B14}" type="doc">
      <dgm:prSet loTypeId="urn:microsoft.com/office/officeart/2005/8/layout/vList5" loCatId="list" qsTypeId="urn:microsoft.com/office/officeart/2005/8/quickstyle/simple2" qsCatId="simple" csTypeId="urn:microsoft.com/office/officeart/2005/8/colors/accent0_1" csCatId="mainScheme" phldr="1"/>
      <dgm:spPr/>
      <dgm:t>
        <a:bodyPr/>
        <a:lstStyle/>
        <a:p>
          <a:endParaRPr lang="en-US"/>
        </a:p>
      </dgm:t>
    </dgm:pt>
    <dgm:pt modelId="{97201041-DC9B-4628-885A-B59AF9DD572C}">
      <dgm:prSet custT="1"/>
      <dgm:spPr/>
      <dgm:t>
        <a:bodyPr/>
        <a:lstStyle/>
        <a:p>
          <a:pPr rtl="0"/>
          <a:r>
            <a:rPr lang="en-US" sz="2400" b="1" dirty="0" smtClean="0"/>
            <a:t>Adams' equity theory</a:t>
          </a:r>
          <a:endParaRPr lang="en-US" sz="2400" b="1" dirty="0"/>
        </a:p>
      </dgm:t>
    </dgm:pt>
    <dgm:pt modelId="{1B3983A9-D2A9-433B-8367-91C593C9A008}" type="parTrans" cxnId="{E37AEEB9-3D83-498C-A28F-1271B92C799F}">
      <dgm:prSet/>
      <dgm:spPr/>
      <dgm:t>
        <a:bodyPr/>
        <a:lstStyle/>
        <a:p>
          <a:endParaRPr lang="en-US" sz="2400"/>
        </a:p>
      </dgm:t>
    </dgm:pt>
    <dgm:pt modelId="{E3626F43-389F-4D8B-81E0-8B1B735C63B9}" type="sibTrans" cxnId="{E37AEEB9-3D83-498C-A28F-1271B92C799F}">
      <dgm:prSet/>
      <dgm:spPr/>
      <dgm:t>
        <a:bodyPr/>
        <a:lstStyle/>
        <a:p>
          <a:endParaRPr lang="en-US" sz="2400"/>
        </a:p>
      </dgm:t>
    </dgm:pt>
    <dgm:pt modelId="{3713C34D-564B-45C5-94EE-9DF2F003AA93}">
      <dgm:prSet custT="1"/>
      <dgm:spPr/>
      <dgm:t>
        <a:bodyPr/>
        <a:lstStyle/>
        <a:p>
          <a:pPr rtl="0"/>
          <a:r>
            <a:rPr lang="en-US" sz="2400" b="1" dirty="0" smtClean="0"/>
            <a:t>Vroom's expectancy theory</a:t>
          </a:r>
          <a:endParaRPr lang="en-US" sz="2400" b="1" dirty="0"/>
        </a:p>
      </dgm:t>
    </dgm:pt>
    <dgm:pt modelId="{6020AAA2-E24D-4CCD-A94A-9758715705D5}" type="parTrans" cxnId="{8ACB749A-4265-4D11-935E-49A37D059405}">
      <dgm:prSet/>
      <dgm:spPr/>
      <dgm:t>
        <a:bodyPr/>
        <a:lstStyle/>
        <a:p>
          <a:endParaRPr lang="en-US"/>
        </a:p>
      </dgm:t>
    </dgm:pt>
    <dgm:pt modelId="{F7B716A7-ED09-447C-B273-A262D2044E62}" type="sibTrans" cxnId="{8ACB749A-4265-4D11-935E-49A37D059405}">
      <dgm:prSet/>
      <dgm:spPr/>
      <dgm:t>
        <a:bodyPr/>
        <a:lstStyle/>
        <a:p>
          <a:endParaRPr lang="en-US"/>
        </a:p>
      </dgm:t>
    </dgm:pt>
    <dgm:pt modelId="{0F64F487-43B9-4DA1-94FD-2CBA05649E10}">
      <dgm:prSet custT="1"/>
      <dgm:spPr/>
      <dgm:t>
        <a:bodyPr/>
        <a:lstStyle/>
        <a:p>
          <a:pPr rtl="0"/>
          <a:r>
            <a:rPr lang="en-US" sz="2400" b="1" dirty="0" smtClean="0"/>
            <a:t>Goal-setting theory</a:t>
          </a:r>
          <a:endParaRPr lang="en-US" sz="2400" b="1" dirty="0"/>
        </a:p>
      </dgm:t>
    </dgm:pt>
    <dgm:pt modelId="{3711380B-F94C-476F-AF43-819E2C7E9706}" type="parTrans" cxnId="{A6F134A2-C384-4354-984A-702C5205D189}">
      <dgm:prSet/>
      <dgm:spPr/>
      <dgm:t>
        <a:bodyPr/>
        <a:lstStyle/>
        <a:p>
          <a:endParaRPr lang="en-US"/>
        </a:p>
      </dgm:t>
    </dgm:pt>
    <dgm:pt modelId="{F15FCBFC-82E4-4D97-8621-11D8F8D00C5C}" type="sibTrans" cxnId="{A6F134A2-C384-4354-984A-702C5205D189}">
      <dgm:prSet/>
      <dgm:spPr/>
      <dgm:t>
        <a:bodyPr/>
        <a:lstStyle/>
        <a:p>
          <a:endParaRPr lang="en-US"/>
        </a:p>
      </dgm:t>
    </dgm:pt>
    <dgm:pt modelId="{3B8E98C7-5EA0-42A0-8380-FC2B08C52CB3}">
      <dgm:prSet custT="1"/>
      <dgm:spPr/>
      <dgm:t>
        <a:bodyPr/>
        <a:lstStyle/>
        <a:p>
          <a:pPr rtl="0"/>
          <a:r>
            <a:rPr lang="en-US" sz="2400" b="1" dirty="0" smtClean="0"/>
            <a:t>Reinforcement theory</a:t>
          </a:r>
          <a:endParaRPr lang="en-US" sz="2400" b="1" dirty="0"/>
        </a:p>
      </dgm:t>
    </dgm:pt>
    <dgm:pt modelId="{2B701B56-9B37-4074-B522-2DFD31EC5354}" type="parTrans" cxnId="{E3134E87-DF8F-453B-A718-5D457A497AFC}">
      <dgm:prSet/>
      <dgm:spPr/>
      <dgm:t>
        <a:bodyPr/>
        <a:lstStyle/>
        <a:p>
          <a:endParaRPr lang="en-US"/>
        </a:p>
      </dgm:t>
    </dgm:pt>
    <dgm:pt modelId="{581199EA-0F8A-4BF8-AFE4-FF50E9B8CB6A}" type="sibTrans" cxnId="{E3134E87-DF8F-453B-A718-5D457A497AFC}">
      <dgm:prSet/>
      <dgm:spPr/>
      <dgm:t>
        <a:bodyPr/>
        <a:lstStyle/>
        <a:p>
          <a:endParaRPr lang="en-US"/>
        </a:p>
      </dgm:t>
    </dgm:pt>
    <dgm:pt modelId="{10FC1ED3-D43A-449A-A30B-EE19F5125463}" type="pres">
      <dgm:prSet presAssocID="{EAC845FE-89C2-4EA5-BA1B-8CA3C02F6B14}" presName="Name0" presStyleCnt="0">
        <dgm:presLayoutVars>
          <dgm:dir/>
          <dgm:animLvl val="lvl"/>
          <dgm:resizeHandles val="exact"/>
        </dgm:presLayoutVars>
      </dgm:prSet>
      <dgm:spPr/>
      <dgm:t>
        <a:bodyPr/>
        <a:lstStyle/>
        <a:p>
          <a:endParaRPr lang="en-US"/>
        </a:p>
      </dgm:t>
    </dgm:pt>
    <dgm:pt modelId="{E7C6A22E-6F81-49E3-B151-32044409CCA1}" type="pres">
      <dgm:prSet presAssocID="{97201041-DC9B-4628-885A-B59AF9DD572C}" presName="linNode" presStyleCnt="0"/>
      <dgm:spPr/>
    </dgm:pt>
    <dgm:pt modelId="{BB56F7C1-750E-4B17-A58A-BAE855D2CFEF}" type="pres">
      <dgm:prSet presAssocID="{97201041-DC9B-4628-885A-B59AF9DD572C}" presName="parentText" presStyleLbl="node1" presStyleIdx="0" presStyleCnt="4">
        <dgm:presLayoutVars>
          <dgm:chMax val="1"/>
          <dgm:bulletEnabled val="1"/>
        </dgm:presLayoutVars>
      </dgm:prSet>
      <dgm:spPr/>
      <dgm:t>
        <a:bodyPr/>
        <a:lstStyle/>
        <a:p>
          <a:endParaRPr lang="en-US"/>
        </a:p>
      </dgm:t>
    </dgm:pt>
    <dgm:pt modelId="{F75F893F-5908-400F-9864-65017A360717}" type="pres">
      <dgm:prSet presAssocID="{E3626F43-389F-4D8B-81E0-8B1B735C63B9}" presName="sp" presStyleCnt="0"/>
      <dgm:spPr/>
    </dgm:pt>
    <dgm:pt modelId="{9C914BBF-44F5-45A1-96D6-298CC230AF6C}" type="pres">
      <dgm:prSet presAssocID="{3713C34D-564B-45C5-94EE-9DF2F003AA93}" presName="linNode" presStyleCnt="0"/>
      <dgm:spPr/>
    </dgm:pt>
    <dgm:pt modelId="{D06AAEBD-4275-4F71-8B97-18E81FBEBCC0}" type="pres">
      <dgm:prSet presAssocID="{3713C34D-564B-45C5-94EE-9DF2F003AA93}" presName="parentText" presStyleLbl="node1" presStyleIdx="1" presStyleCnt="4">
        <dgm:presLayoutVars>
          <dgm:chMax val="1"/>
          <dgm:bulletEnabled val="1"/>
        </dgm:presLayoutVars>
      </dgm:prSet>
      <dgm:spPr/>
      <dgm:t>
        <a:bodyPr/>
        <a:lstStyle/>
        <a:p>
          <a:endParaRPr lang="en-US"/>
        </a:p>
      </dgm:t>
    </dgm:pt>
    <dgm:pt modelId="{9329DC0D-F69C-490F-907B-7CE6387D9691}" type="pres">
      <dgm:prSet presAssocID="{F7B716A7-ED09-447C-B273-A262D2044E62}" presName="sp" presStyleCnt="0"/>
      <dgm:spPr/>
    </dgm:pt>
    <dgm:pt modelId="{97FFF367-71BC-4E68-BA9A-E7E28FA05BB4}" type="pres">
      <dgm:prSet presAssocID="{0F64F487-43B9-4DA1-94FD-2CBA05649E10}" presName="linNode" presStyleCnt="0"/>
      <dgm:spPr/>
    </dgm:pt>
    <dgm:pt modelId="{5E8602AA-918E-41F5-8754-28AFFDDFD8DC}" type="pres">
      <dgm:prSet presAssocID="{0F64F487-43B9-4DA1-94FD-2CBA05649E10}" presName="parentText" presStyleLbl="node1" presStyleIdx="2" presStyleCnt="4">
        <dgm:presLayoutVars>
          <dgm:chMax val="1"/>
          <dgm:bulletEnabled val="1"/>
        </dgm:presLayoutVars>
      </dgm:prSet>
      <dgm:spPr/>
      <dgm:t>
        <a:bodyPr/>
        <a:lstStyle/>
        <a:p>
          <a:endParaRPr lang="en-US"/>
        </a:p>
      </dgm:t>
    </dgm:pt>
    <dgm:pt modelId="{8AED592C-A320-456A-B59D-F826969DF99E}" type="pres">
      <dgm:prSet presAssocID="{F15FCBFC-82E4-4D97-8621-11D8F8D00C5C}" presName="sp" presStyleCnt="0"/>
      <dgm:spPr/>
    </dgm:pt>
    <dgm:pt modelId="{98B43248-E9F5-4BE6-88A8-9A95B4CB3BAF}" type="pres">
      <dgm:prSet presAssocID="{3B8E98C7-5EA0-42A0-8380-FC2B08C52CB3}" presName="linNode" presStyleCnt="0"/>
      <dgm:spPr/>
    </dgm:pt>
    <dgm:pt modelId="{AF524443-1002-4D8A-92EA-CD3D41AE021F}" type="pres">
      <dgm:prSet presAssocID="{3B8E98C7-5EA0-42A0-8380-FC2B08C52CB3}" presName="parentText" presStyleLbl="node1" presStyleIdx="3" presStyleCnt="4">
        <dgm:presLayoutVars>
          <dgm:chMax val="1"/>
          <dgm:bulletEnabled val="1"/>
        </dgm:presLayoutVars>
      </dgm:prSet>
      <dgm:spPr/>
      <dgm:t>
        <a:bodyPr/>
        <a:lstStyle/>
        <a:p>
          <a:endParaRPr lang="en-US"/>
        </a:p>
      </dgm:t>
    </dgm:pt>
  </dgm:ptLst>
  <dgm:cxnLst>
    <dgm:cxn modelId="{A6F134A2-C384-4354-984A-702C5205D189}" srcId="{EAC845FE-89C2-4EA5-BA1B-8CA3C02F6B14}" destId="{0F64F487-43B9-4DA1-94FD-2CBA05649E10}" srcOrd="2" destOrd="0" parTransId="{3711380B-F94C-476F-AF43-819E2C7E9706}" sibTransId="{F15FCBFC-82E4-4D97-8621-11D8F8D00C5C}"/>
    <dgm:cxn modelId="{5F0FC7CB-FD5A-497E-BF8F-16A3B3253D77}" type="presOf" srcId="{3713C34D-564B-45C5-94EE-9DF2F003AA93}" destId="{D06AAEBD-4275-4F71-8B97-18E81FBEBCC0}" srcOrd="0" destOrd="0" presId="urn:microsoft.com/office/officeart/2005/8/layout/vList5"/>
    <dgm:cxn modelId="{9288F668-39B7-4004-A659-43FCD4550D61}" type="presOf" srcId="{97201041-DC9B-4628-885A-B59AF9DD572C}" destId="{BB56F7C1-750E-4B17-A58A-BAE855D2CFEF}" srcOrd="0" destOrd="0" presId="urn:microsoft.com/office/officeart/2005/8/layout/vList5"/>
    <dgm:cxn modelId="{8ACB749A-4265-4D11-935E-49A37D059405}" srcId="{EAC845FE-89C2-4EA5-BA1B-8CA3C02F6B14}" destId="{3713C34D-564B-45C5-94EE-9DF2F003AA93}" srcOrd="1" destOrd="0" parTransId="{6020AAA2-E24D-4CCD-A94A-9758715705D5}" sibTransId="{F7B716A7-ED09-447C-B273-A262D2044E62}"/>
    <dgm:cxn modelId="{E37AEEB9-3D83-498C-A28F-1271B92C799F}" srcId="{EAC845FE-89C2-4EA5-BA1B-8CA3C02F6B14}" destId="{97201041-DC9B-4628-885A-B59AF9DD572C}" srcOrd="0" destOrd="0" parTransId="{1B3983A9-D2A9-433B-8367-91C593C9A008}" sibTransId="{E3626F43-389F-4D8B-81E0-8B1B735C63B9}"/>
    <dgm:cxn modelId="{F4A12B08-D3B6-4D87-8B12-DD9F03DABD7C}" type="presOf" srcId="{0F64F487-43B9-4DA1-94FD-2CBA05649E10}" destId="{5E8602AA-918E-41F5-8754-28AFFDDFD8DC}" srcOrd="0" destOrd="0" presId="urn:microsoft.com/office/officeart/2005/8/layout/vList5"/>
    <dgm:cxn modelId="{FE46FC00-3D09-4FF2-93E1-84868B264468}" type="presOf" srcId="{3B8E98C7-5EA0-42A0-8380-FC2B08C52CB3}" destId="{AF524443-1002-4D8A-92EA-CD3D41AE021F}" srcOrd="0" destOrd="0" presId="urn:microsoft.com/office/officeart/2005/8/layout/vList5"/>
    <dgm:cxn modelId="{C44070E8-6E25-4A4F-92D0-00F148505EE1}" type="presOf" srcId="{EAC845FE-89C2-4EA5-BA1B-8CA3C02F6B14}" destId="{10FC1ED3-D43A-449A-A30B-EE19F5125463}" srcOrd="0" destOrd="0" presId="urn:microsoft.com/office/officeart/2005/8/layout/vList5"/>
    <dgm:cxn modelId="{E3134E87-DF8F-453B-A718-5D457A497AFC}" srcId="{EAC845FE-89C2-4EA5-BA1B-8CA3C02F6B14}" destId="{3B8E98C7-5EA0-42A0-8380-FC2B08C52CB3}" srcOrd="3" destOrd="0" parTransId="{2B701B56-9B37-4074-B522-2DFD31EC5354}" sibTransId="{581199EA-0F8A-4BF8-AFE4-FF50E9B8CB6A}"/>
    <dgm:cxn modelId="{9085A595-7EA6-4A13-B9A4-781B764F8FE6}" type="presParOf" srcId="{10FC1ED3-D43A-449A-A30B-EE19F5125463}" destId="{E7C6A22E-6F81-49E3-B151-32044409CCA1}" srcOrd="0" destOrd="0" presId="urn:microsoft.com/office/officeart/2005/8/layout/vList5"/>
    <dgm:cxn modelId="{A3719C5B-DD40-4D30-BB1D-B6B3FAA123FD}" type="presParOf" srcId="{E7C6A22E-6F81-49E3-B151-32044409CCA1}" destId="{BB56F7C1-750E-4B17-A58A-BAE855D2CFEF}" srcOrd="0" destOrd="0" presId="urn:microsoft.com/office/officeart/2005/8/layout/vList5"/>
    <dgm:cxn modelId="{3C8B0815-3816-4D26-BA7C-1EC43E7150A2}" type="presParOf" srcId="{10FC1ED3-D43A-449A-A30B-EE19F5125463}" destId="{F75F893F-5908-400F-9864-65017A360717}" srcOrd="1" destOrd="0" presId="urn:microsoft.com/office/officeart/2005/8/layout/vList5"/>
    <dgm:cxn modelId="{08CB000C-FF4D-42FC-9534-4F973BBE2B43}" type="presParOf" srcId="{10FC1ED3-D43A-449A-A30B-EE19F5125463}" destId="{9C914BBF-44F5-45A1-96D6-298CC230AF6C}" srcOrd="2" destOrd="0" presId="urn:microsoft.com/office/officeart/2005/8/layout/vList5"/>
    <dgm:cxn modelId="{23048AC9-9942-4C14-AFF4-A8BD51F7F711}" type="presParOf" srcId="{9C914BBF-44F5-45A1-96D6-298CC230AF6C}" destId="{D06AAEBD-4275-4F71-8B97-18E81FBEBCC0}" srcOrd="0" destOrd="0" presId="urn:microsoft.com/office/officeart/2005/8/layout/vList5"/>
    <dgm:cxn modelId="{1203E98A-A410-4847-A855-205DC3C436A0}" type="presParOf" srcId="{10FC1ED3-D43A-449A-A30B-EE19F5125463}" destId="{9329DC0D-F69C-490F-907B-7CE6387D9691}" srcOrd="3" destOrd="0" presId="urn:microsoft.com/office/officeart/2005/8/layout/vList5"/>
    <dgm:cxn modelId="{C19D6991-0354-4E22-B4EB-71DB02C21DEB}" type="presParOf" srcId="{10FC1ED3-D43A-449A-A30B-EE19F5125463}" destId="{97FFF367-71BC-4E68-BA9A-E7E28FA05BB4}" srcOrd="4" destOrd="0" presId="urn:microsoft.com/office/officeart/2005/8/layout/vList5"/>
    <dgm:cxn modelId="{1CD227A3-D4C2-41BE-BF42-C1B161EFBB70}" type="presParOf" srcId="{97FFF367-71BC-4E68-BA9A-E7E28FA05BB4}" destId="{5E8602AA-918E-41F5-8754-28AFFDDFD8DC}" srcOrd="0" destOrd="0" presId="urn:microsoft.com/office/officeart/2005/8/layout/vList5"/>
    <dgm:cxn modelId="{0D7E0B04-391F-4BFC-B053-AC65232BCE20}" type="presParOf" srcId="{10FC1ED3-D43A-449A-A30B-EE19F5125463}" destId="{8AED592C-A320-456A-B59D-F826969DF99E}" srcOrd="5" destOrd="0" presId="urn:microsoft.com/office/officeart/2005/8/layout/vList5"/>
    <dgm:cxn modelId="{0782E123-E93C-41A4-B4BF-B2F644DFC9AD}" type="presParOf" srcId="{10FC1ED3-D43A-449A-A30B-EE19F5125463}" destId="{98B43248-E9F5-4BE6-88A8-9A95B4CB3BAF}" srcOrd="6" destOrd="0" presId="urn:microsoft.com/office/officeart/2005/8/layout/vList5"/>
    <dgm:cxn modelId="{AFB4085A-9FB5-4E57-8454-9818FE6CCD14}" type="presParOf" srcId="{98B43248-E9F5-4BE6-88A8-9A95B4CB3BAF}" destId="{AF524443-1002-4D8A-92EA-CD3D41AE021F}" srcOrd="0" destOrd="0" presId="urn:microsoft.com/office/officeart/2005/8/layout/vList5"/>
  </dgm:cxnLst>
  <dgm:bg/>
  <dgm:whole/>
</dgm:dataModel>
</file>

<file path=ppt/diagrams/data3.xml><?xml version="1.0" encoding="utf-8"?>
<dgm:dataModel xmlns:dgm="http://schemas.openxmlformats.org/drawingml/2006/diagram" xmlns:a="http://schemas.openxmlformats.org/drawingml/2006/main">
  <dgm:ptLst>
    <dgm:pt modelId="{DAEC1F93-99C7-474F-89E4-5BA0303FF955}" type="doc">
      <dgm:prSet loTypeId="urn:microsoft.com/office/officeart/2005/8/layout/pyramid2" loCatId="pyramid" qsTypeId="urn:microsoft.com/office/officeart/2005/8/quickstyle/3d3" qsCatId="3D" csTypeId="urn:microsoft.com/office/officeart/2005/8/colors/accent0_3" csCatId="mainScheme" phldr="1"/>
      <dgm:spPr/>
    </dgm:pt>
    <dgm:pt modelId="{DD72E0C8-01E0-46FD-980B-6C765C55B77C}">
      <dgm:prSet phldrT="[Text]" custT="1"/>
      <dgm:spPr/>
      <dgm:t>
        <a:bodyPr/>
        <a:lstStyle/>
        <a:p>
          <a:r>
            <a:rPr lang="en-US" sz="3600" b="1" dirty="0" smtClean="0"/>
            <a:t>Self Actualization</a:t>
          </a:r>
          <a:endParaRPr lang="en-US" sz="3600" b="1" dirty="0"/>
        </a:p>
      </dgm:t>
    </dgm:pt>
    <dgm:pt modelId="{B8B2E0B9-2D04-40AE-B819-1D8AD8F0443B}" type="parTrans" cxnId="{785B68C6-24CF-47BC-821C-E5079A4B856E}">
      <dgm:prSet/>
      <dgm:spPr/>
      <dgm:t>
        <a:bodyPr/>
        <a:lstStyle/>
        <a:p>
          <a:endParaRPr lang="en-US"/>
        </a:p>
      </dgm:t>
    </dgm:pt>
    <dgm:pt modelId="{2AE6AF3B-8FBA-4AB6-8966-4CC4858332A6}" type="sibTrans" cxnId="{785B68C6-24CF-47BC-821C-E5079A4B856E}">
      <dgm:prSet/>
      <dgm:spPr/>
      <dgm:t>
        <a:bodyPr/>
        <a:lstStyle/>
        <a:p>
          <a:endParaRPr lang="en-US"/>
        </a:p>
      </dgm:t>
    </dgm:pt>
    <dgm:pt modelId="{05BE9EAF-B71D-41F7-82BC-8A7E367FC86D}">
      <dgm:prSet phldrT="[Text]" custT="1"/>
      <dgm:spPr/>
      <dgm:t>
        <a:bodyPr/>
        <a:lstStyle/>
        <a:p>
          <a:r>
            <a:rPr lang="en-US" sz="3600" b="1" dirty="0" smtClean="0"/>
            <a:t>Esteem needs</a:t>
          </a:r>
          <a:endParaRPr lang="en-US" sz="3600" b="1" dirty="0"/>
        </a:p>
      </dgm:t>
    </dgm:pt>
    <dgm:pt modelId="{3F1BBD68-FAE8-43D4-9BA5-5D8E47223AA4}" type="parTrans" cxnId="{A600A3BA-9B5F-4710-B49F-A8DE4EC779A8}">
      <dgm:prSet/>
      <dgm:spPr/>
      <dgm:t>
        <a:bodyPr/>
        <a:lstStyle/>
        <a:p>
          <a:endParaRPr lang="en-US"/>
        </a:p>
      </dgm:t>
    </dgm:pt>
    <dgm:pt modelId="{BBDEEF8D-ABBB-40DB-A526-465E49DE570D}" type="sibTrans" cxnId="{A600A3BA-9B5F-4710-B49F-A8DE4EC779A8}">
      <dgm:prSet/>
      <dgm:spPr/>
      <dgm:t>
        <a:bodyPr/>
        <a:lstStyle/>
        <a:p>
          <a:endParaRPr lang="en-US"/>
        </a:p>
      </dgm:t>
    </dgm:pt>
    <dgm:pt modelId="{081A57F3-74AD-41E2-A73B-E4FD7A2D7198}">
      <dgm:prSet phldrT="[Text]" custT="1"/>
      <dgm:spPr/>
      <dgm:t>
        <a:bodyPr/>
        <a:lstStyle/>
        <a:p>
          <a:r>
            <a:rPr lang="en-US" sz="3600" b="1" dirty="0" smtClean="0"/>
            <a:t>Social needs</a:t>
          </a:r>
          <a:endParaRPr lang="en-US" sz="3600" b="1" dirty="0"/>
        </a:p>
      </dgm:t>
    </dgm:pt>
    <dgm:pt modelId="{E306979E-CA1C-4DD9-9416-B99B5E36BFE3}" type="parTrans" cxnId="{FC15BB66-5714-4597-9BD6-8C442FB93725}">
      <dgm:prSet/>
      <dgm:spPr/>
      <dgm:t>
        <a:bodyPr/>
        <a:lstStyle/>
        <a:p>
          <a:endParaRPr lang="en-US"/>
        </a:p>
      </dgm:t>
    </dgm:pt>
    <dgm:pt modelId="{1B0FB94A-36B3-47D9-B708-131B802727D0}" type="sibTrans" cxnId="{FC15BB66-5714-4597-9BD6-8C442FB93725}">
      <dgm:prSet/>
      <dgm:spPr/>
      <dgm:t>
        <a:bodyPr/>
        <a:lstStyle/>
        <a:p>
          <a:endParaRPr lang="en-US"/>
        </a:p>
      </dgm:t>
    </dgm:pt>
    <dgm:pt modelId="{8354317E-DA45-43CB-9F03-50B934B7DDD0}">
      <dgm:prSet phldrT="[Text]" custT="1"/>
      <dgm:spPr/>
      <dgm:t>
        <a:bodyPr/>
        <a:lstStyle/>
        <a:p>
          <a:r>
            <a:rPr lang="en-US" sz="3600" b="1" dirty="0" smtClean="0"/>
            <a:t>Safety needs</a:t>
          </a:r>
          <a:endParaRPr lang="en-US" sz="3600" b="1" dirty="0"/>
        </a:p>
      </dgm:t>
    </dgm:pt>
    <dgm:pt modelId="{BC6F5C3E-BBC0-4DE7-B927-E50E6D1E6164}" type="parTrans" cxnId="{56D27152-761B-4640-977F-1DEC77A49868}">
      <dgm:prSet/>
      <dgm:spPr/>
      <dgm:t>
        <a:bodyPr/>
        <a:lstStyle/>
        <a:p>
          <a:endParaRPr lang="en-US"/>
        </a:p>
      </dgm:t>
    </dgm:pt>
    <dgm:pt modelId="{CBB1FEE3-F0A2-44BD-83F0-2B1175359743}" type="sibTrans" cxnId="{56D27152-761B-4640-977F-1DEC77A49868}">
      <dgm:prSet/>
      <dgm:spPr/>
      <dgm:t>
        <a:bodyPr/>
        <a:lstStyle/>
        <a:p>
          <a:endParaRPr lang="en-US"/>
        </a:p>
      </dgm:t>
    </dgm:pt>
    <dgm:pt modelId="{CB2CEB25-ACEE-403A-AF56-C431F5E8B828}">
      <dgm:prSet phldrT="[Text]" custT="1"/>
      <dgm:spPr/>
      <dgm:t>
        <a:bodyPr/>
        <a:lstStyle/>
        <a:p>
          <a:r>
            <a:rPr lang="en-US" sz="3600" b="1" dirty="0" smtClean="0"/>
            <a:t>Physiological needs</a:t>
          </a:r>
          <a:endParaRPr lang="en-US" sz="3600" b="1" dirty="0"/>
        </a:p>
      </dgm:t>
    </dgm:pt>
    <dgm:pt modelId="{D195D693-4F3F-45F1-B505-3A4F21B126C8}" type="parTrans" cxnId="{514DA737-B361-4ADD-BCE9-1BBDAEFF63E2}">
      <dgm:prSet/>
      <dgm:spPr/>
      <dgm:t>
        <a:bodyPr/>
        <a:lstStyle/>
        <a:p>
          <a:endParaRPr lang="en-US"/>
        </a:p>
      </dgm:t>
    </dgm:pt>
    <dgm:pt modelId="{732A8A05-5361-4EA4-8F05-BDCFEEE40A48}" type="sibTrans" cxnId="{514DA737-B361-4ADD-BCE9-1BBDAEFF63E2}">
      <dgm:prSet/>
      <dgm:spPr/>
      <dgm:t>
        <a:bodyPr/>
        <a:lstStyle/>
        <a:p>
          <a:endParaRPr lang="en-US"/>
        </a:p>
      </dgm:t>
    </dgm:pt>
    <dgm:pt modelId="{6152CE8A-2686-4486-8F3D-B96F6D18DD6D}" type="pres">
      <dgm:prSet presAssocID="{DAEC1F93-99C7-474F-89E4-5BA0303FF955}" presName="compositeShape" presStyleCnt="0">
        <dgm:presLayoutVars>
          <dgm:dir/>
          <dgm:resizeHandles/>
        </dgm:presLayoutVars>
      </dgm:prSet>
      <dgm:spPr/>
    </dgm:pt>
    <dgm:pt modelId="{387B244B-1D58-4343-A280-373BB18FADD9}" type="pres">
      <dgm:prSet presAssocID="{DAEC1F93-99C7-474F-89E4-5BA0303FF955}" presName="pyramid" presStyleLbl="node1" presStyleIdx="0" presStyleCnt="1"/>
      <dgm:spPr/>
    </dgm:pt>
    <dgm:pt modelId="{30AC565F-E4DD-498B-86D1-3053FED1EACB}" type="pres">
      <dgm:prSet presAssocID="{DAEC1F93-99C7-474F-89E4-5BA0303FF955}" presName="theList" presStyleCnt="0"/>
      <dgm:spPr/>
    </dgm:pt>
    <dgm:pt modelId="{05E241FD-F4A1-4B28-9332-178489C182F3}" type="pres">
      <dgm:prSet presAssocID="{DD72E0C8-01E0-46FD-980B-6C765C55B77C}" presName="aNode" presStyleLbl="fgAcc1" presStyleIdx="0" presStyleCnt="5">
        <dgm:presLayoutVars>
          <dgm:bulletEnabled val="1"/>
        </dgm:presLayoutVars>
      </dgm:prSet>
      <dgm:spPr/>
      <dgm:t>
        <a:bodyPr/>
        <a:lstStyle/>
        <a:p>
          <a:endParaRPr lang="en-US"/>
        </a:p>
      </dgm:t>
    </dgm:pt>
    <dgm:pt modelId="{FADCBCCB-3666-4D2A-B966-F2CD1B2E9064}" type="pres">
      <dgm:prSet presAssocID="{DD72E0C8-01E0-46FD-980B-6C765C55B77C}" presName="aSpace" presStyleCnt="0"/>
      <dgm:spPr/>
    </dgm:pt>
    <dgm:pt modelId="{5C038D02-9851-4072-B0BB-322DB54D1D30}" type="pres">
      <dgm:prSet presAssocID="{05BE9EAF-B71D-41F7-82BC-8A7E367FC86D}" presName="aNode" presStyleLbl="fgAcc1" presStyleIdx="1" presStyleCnt="5">
        <dgm:presLayoutVars>
          <dgm:bulletEnabled val="1"/>
        </dgm:presLayoutVars>
      </dgm:prSet>
      <dgm:spPr/>
      <dgm:t>
        <a:bodyPr/>
        <a:lstStyle/>
        <a:p>
          <a:endParaRPr lang="en-US"/>
        </a:p>
      </dgm:t>
    </dgm:pt>
    <dgm:pt modelId="{E06CC407-5409-47CD-9A34-20C519C667C9}" type="pres">
      <dgm:prSet presAssocID="{05BE9EAF-B71D-41F7-82BC-8A7E367FC86D}" presName="aSpace" presStyleCnt="0"/>
      <dgm:spPr/>
    </dgm:pt>
    <dgm:pt modelId="{00853CF6-7AA4-466E-9384-D3DAADAF361A}" type="pres">
      <dgm:prSet presAssocID="{081A57F3-74AD-41E2-A73B-E4FD7A2D7198}" presName="aNode" presStyleLbl="fgAcc1" presStyleIdx="2" presStyleCnt="5">
        <dgm:presLayoutVars>
          <dgm:bulletEnabled val="1"/>
        </dgm:presLayoutVars>
      </dgm:prSet>
      <dgm:spPr/>
      <dgm:t>
        <a:bodyPr/>
        <a:lstStyle/>
        <a:p>
          <a:endParaRPr lang="en-US"/>
        </a:p>
      </dgm:t>
    </dgm:pt>
    <dgm:pt modelId="{89AB5968-86E6-4E02-A69B-179D4EB5CD80}" type="pres">
      <dgm:prSet presAssocID="{081A57F3-74AD-41E2-A73B-E4FD7A2D7198}" presName="aSpace" presStyleCnt="0"/>
      <dgm:spPr/>
    </dgm:pt>
    <dgm:pt modelId="{BF483FEA-9F45-4759-A9D9-C798025D6647}" type="pres">
      <dgm:prSet presAssocID="{8354317E-DA45-43CB-9F03-50B934B7DDD0}" presName="aNode" presStyleLbl="fgAcc1" presStyleIdx="3" presStyleCnt="5">
        <dgm:presLayoutVars>
          <dgm:bulletEnabled val="1"/>
        </dgm:presLayoutVars>
      </dgm:prSet>
      <dgm:spPr/>
      <dgm:t>
        <a:bodyPr/>
        <a:lstStyle/>
        <a:p>
          <a:endParaRPr lang="en-US"/>
        </a:p>
      </dgm:t>
    </dgm:pt>
    <dgm:pt modelId="{0C009F41-CCDB-4B75-B473-7C5A0195B71D}" type="pres">
      <dgm:prSet presAssocID="{8354317E-DA45-43CB-9F03-50B934B7DDD0}" presName="aSpace" presStyleCnt="0"/>
      <dgm:spPr/>
    </dgm:pt>
    <dgm:pt modelId="{7BBC91AB-2C06-45DC-A2AD-08A53276A49A}" type="pres">
      <dgm:prSet presAssocID="{CB2CEB25-ACEE-403A-AF56-C431F5E8B828}" presName="aNode" presStyleLbl="fgAcc1" presStyleIdx="4" presStyleCnt="5">
        <dgm:presLayoutVars>
          <dgm:bulletEnabled val="1"/>
        </dgm:presLayoutVars>
      </dgm:prSet>
      <dgm:spPr/>
      <dgm:t>
        <a:bodyPr/>
        <a:lstStyle/>
        <a:p>
          <a:endParaRPr lang="en-US"/>
        </a:p>
      </dgm:t>
    </dgm:pt>
    <dgm:pt modelId="{B50EF2AC-5F39-4B7B-9897-BBCE589B2F96}" type="pres">
      <dgm:prSet presAssocID="{CB2CEB25-ACEE-403A-AF56-C431F5E8B828}" presName="aSpace" presStyleCnt="0"/>
      <dgm:spPr/>
    </dgm:pt>
  </dgm:ptLst>
  <dgm:cxnLst>
    <dgm:cxn modelId="{85BA3155-4CF3-4DC5-B2CD-51024B10526E}" type="presOf" srcId="{CB2CEB25-ACEE-403A-AF56-C431F5E8B828}" destId="{7BBC91AB-2C06-45DC-A2AD-08A53276A49A}" srcOrd="0" destOrd="0" presId="urn:microsoft.com/office/officeart/2005/8/layout/pyramid2"/>
    <dgm:cxn modelId="{A600A3BA-9B5F-4710-B49F-A8DE4EC779A8}" srcId="{DAEC1F93-99C7-474F-89E4-5BA0303FF955}" destId="{05BE9EAF-B71D-41F7-82BC-8A7E367FC86D}" srcOrd="1" destOrd="0" parTransId="{3F1BBD68-FAE8-43D4-9BA5-5D8E47223AA4}" sibTransId="{BBDEEF8D-ABBB-40DB-A526-465E49DE570D}"/>
    <dgm:cxn modelId="{B326C60A-E496-467D-9D8E-AA707E7ED1AD}" type="presOf" srcId="{8354317E-DA45-43CB-9F03-50B934B7DDD0}" destId="{BF483FEA-9F45-4759-A9D9-C798025D6647}" srcOrd="0" destOrd="0" presId="urn:microsoft.com/office/officeart/2005/8/layout/pyramid2"/>
    <dgm:cxn modelId="{00088723-A03F-464F-BFF6-A5C376244818}" type="presOf" srcId="{081A57F3-74AD-41E2-A73B-E4FD7A2D7198}" destId="{00853CF6-7AA4-466E-9384-D3DAADAF361A}" srcOrd="0" destOrd="0" presId="urn:microsoft.com/office/officeart/2005/8/layout/pyramid2"/>
    <dgm:cxn modelId="{514DA737-B361-4ADD-BCE9-1BBDAEFF63E2}" srcId="{DAEC1F93-99C7-474F-89E4-5BA0303FF955}" destId="{CB2CEB25-ACEE-403A-AF56-C431F5E8B828}" srcOrd="4" destOrd="0" parTransId="{D195D693-4F3F-45F1-B505-3A4F21B126C8}" sibTransId="{732A8A05-5361-4EA4-8F05-BDCFEEE40A48}"/>
    <dgm:cxn modelId="{56D27152-761B-4640-977F-1DEC77A49868}" srcId="{DAEC1F93-99C7-474F-89E4-5BA0303FF955}" destId="{8354317E-DA45-43CB-9F03-50B934B7DDD0}" srcOrd="3" destOrd="0" parTransId="{BC6F5C3E-BBC0-4DE7-B927-E50E6D1E6164}" sibTransId="{CBB1FEE3-F0A2-44BD-83F0-2B1175359743}"/>
    <dgm:cxn modelId="{6FB828B8-3068-40B8-A862-763EA687481C}" type="presOf" srcId="{DD72E0C8-01E0-46FD-980B-6C765C55B77C}" destId="{05E241FD-F4A1-4B28-9332-178489C182F3}" srcOrd="0" destOrd="0" presId="urn:microsoft.com/office/officeart/2005/8/layout/pyramid2"/>
    <dgm:cxn modelId="{CA2FA8BA-EC11-4358-B191-DC98215EF2F8}" type="presOf" srcId="{05BE9EAF-B71D-41F7-82BC-8A7E367FC86D}" destId="{5C038D02-9851-4072-B0BB-322DB54D1D30}" srcOrd="0" destOrd="0" presId="urn:microsoft.com/office/officeart/2005/8/layout/pyramid2"/>
    <dgm:cxn modelId="{785B68C6-24CF-47BC-821C-E5079A4B856E}" srcId="{DAEC1F93-99C7-474F-89E4-5BA0303FF955}" destId="{DD72E0C8-01E0-46FD-980B-6C765C55B77C}" srcOrd="0" destOrd="0" parTransId="{B8B2E0B9-2D04-40AE-B819-1D8AD8F0443B}" sibTransId="{2AE6AF3B-8FBA-4AB6-8966-4CC4858332A6}"/>
    <dgm:cxn modelId="{66D2B828-94FA-4F3C-82FA-69D814A46D21}" type="presOf" srcId="{DAEC1F93-99C7-474F-89E4-5BA0303FF955}" destId="{6152CE8A-2686-4486-8F3D-B96F6D18DD6D}" srcOrd="0" destOrd="0" presId="urn:microsoft.com/office/officeart/2005/8/layout/pyramid2"/>
    <dgm:cxn modelId="{FC15BB66-5714-4597-9BD6-8C442FB93725}" srcId="{DAEC1F93-99C7-474F-89E4-5BA0303FF955}" destId="{081A57F3-74AD-41E2-A73B-E4FD7A2D7198}" srcOrd="2" destOrd="0" parTransId="{E306979E-CA1C-4DD9-9416-B99B5E36BFE3}" sibTransId="{1B0FB94A-36B3-47D9-B708-131B802727D0}"/>
    <dgm:cxn modelId="{ED913EAD-E3C4-42E7-ADEE-B127C4019C45}" type="presParOf" srcId="{6152CE8A-2686-4486-8F3D-B96F6D18DD6D}" destId="{387B244B-1D58-4343-A280-373BB18FADD9}" srcOrd="0" destOrd="0" presId="urn:microsoft.com/office/officeart/2005/8/layout/pyramid2"/>
    <dgm:cxn modelId="{C8652022-F24D-4944-87B7-A37A03F476E5}" type="presParOf" srcId="{6152CE8A-2686-4486-8F3D-B96F6D18DD6D}" destId="{30AC565F-E4DD-498B-86D1-3053FED1EACB}" srcOrd="1" destOrd="0" presId="urn:microsoft.com/office/officeart/2005/8/layout/pyramid2"/>
    <dgm:cxn modelId="{00ECF69B-0F81-4F59-909F-EF64FA2D3145}" type="presParOf" srcId="{30AC565F-E4DD-498B-86D1-3053FED1EACB}" destId="{05E241FD-F4A1-4B28-9332-178489C182F3}" srcOrd="0" destOrd="0" presId="urn:microsoft.com/office/officeart/2005/8/layout/pyramid2"/>
    <dgm:cxn modelId="{3D0D6D2C-87A5-40C4-A5C8-09EB3A4C2FBC}" type="presParOf" srcId="{30AC565F-E4DD-498B-86D1-3053FED1EACB}" destId="{FADCBCCB-3666-4D2A-B966-F2CD1B2E9064}" srcOrd="1" destOrd="0" presId="urn:microsoft.com/office/officeart/2005/8/layout/pyramid2"/>
    <dgm:cxn modelId="{45F9A9D0-E1BA-4F73-91E9-79B5DFA3EDF6}" type="presParOf" srcId="{30AC565F-E4DD-498B-86D1-3053FED1EACB}" destId="{5C038D02-9851-4072-B0BB-322DB54D1D30}" srcOrd="2" destOrd="0" presId="urn:microsoft.com/office/officeart/2005/8/layout/pyramid2"/>
    <dgm:cxn modelId="{84C4FFAB-B6BE-4E09-9651-5A010A8CFA9A}" type="presParOf" srcId="{30AC565F-E4DD-498B-86D1-3053FED1EACB}" destId="{E06CC407-5409-47CD-9A34-20C519C667C9}" srcOrd="3" destOrd="0" presId="urn:microsoft.com/office/officeart/2005/8/layout/pyramid2"/>
    <dgm:cxn modelId="{BF7CBAA0-73D8-42DC-814C-8A0A5E33FE51}" type="presParOf" srcId="{30AC565F-E4DD-498B-86D1-3053FED1EACB}" destId="{00853CF6-7AA4-466E-9384-D3DAADAF361A}" srcOrd="4" destOrd="0" presId="urn:microsoft.com/office/officeart/2005/8/layout/pyramid2"/>
    <dgm:cxn modelId="{39C223C2-E295-4DE4-9F61-591163253818}" type="presParOf" srcId="{30AC565F-E4DD-498B-86D1-3053FED1EACB}" destId="{89AB5968-86E6-4E02-A69B-179D4EB5CD80}" srcOrd="5" destOrd="0" presId="urn:microsoft.com/office/officeart/2005/8/layout/pyramid2"/>
    <dgm:cxn modelId="{C4607BC2-CC1C-4614-9564-71DE4D2137FD}" type="presParOf" srcId="{30AC565F-E4DD-498B-86D1-3053FED1EACB}" destId="{BF483FEA-9F45-4759-A9D9-C798025D6647}" srcOrd="6" destOrd="0" presId="urn:microsoft.com/office/officeart/2005/8/layout/pyramid2"/>
    <dgm:cxn modelId="{011D96E9-4699-4187-8E10-F177A4FFE517}" type="presParOf" srcId="{30AC565F-E4DD-498B-86D1-3053FED1EACB}" destId="{0C009F41-CCDB-4B75-B473-7C5A0195B71D}" srcOrd="7" destOrd="0" presId="urn:microsoft.com/office/officeart/2005/8/layout/pyramid2"/>
    <dgm:cxn modelId="{D854E864-3D04-434D-880D-64D1C3DBCA9F}" type="presParOf" srcId="{30AC565F-E4DD-498B-86D1-3053FED1EACB}" destId="{7BBC91AB-2C06-45DC-A2AD-08A53276A49A}" srcOrd="8" destOrd="0" presId="urn:microsoft.com/office/officeart/2005/8/layout/pyramid2"/>
    <dgm:cxn modelId="{61081012-4DB9-41AC-A82B-73A755D2EF49}" type="presParOf" srcId="{30AC565F-E4DD-498B-86D1-3053FED1EACB}" destId="{B50EF2AC-5F39-4B7B-9897-BBCE589B2F96}" srcOrd="9" destOrd="0" presId="urn:microsoft.com/office/officeart/2005/8/layout/pyramid2"/>
  </dgm:cxnLst>
  <dgm:bg/>
  <dgm:whole/>
</dgm:dataModel>
</file>

<file path=ppt/diagrams/data4.xml><?xml version="1.0" encoding="utf-8"?>
<dgm:dataModel xmlns:dgm="http://schemas.openxmlformats.org/drawingml/2006/diagram" xmlns:a="http://schemas.openxmlformats.org/drawingml/2006/main">
  <dgm:ptLst>
    <dgm:pt modelId="{2CD0C58B-85EC-4D8B-961D-59B2366E8326}" type="doc">
      <dgm:prSet loTypeId="urn:microsoft.com/office/officeart/2005/8/layout/vList2" loCatId="list" qsTypeId="urn:microsoft.com/office/officeart/2005/8/quickstyle/3d8" qsCatId="3D" csTypeId="urn:microsoft.com/office/officeart/2005/8/colors/accent1_2" csCatId="accent1"/>
      <dgm:spPr/>
      <dgm:t>
        <a:bodyPr/>
        <a:lstStyle/>
        <a:p>
          <a:endParaRPr lang="en-US"/>
        </a:p>
      </dgm:t>
    </dgm:pt>
    <dgm:pt modelId="{360F0880-CE1E-4A31-B4E5-03D130B4D3B8}">
      <dgm:prSet/>
      <dgm:spPr/>
      <dgm:t>
        <a:bodyPr/>
        <a:lstStyle/>
        <a:p>
          <a:pPr rtl="0"/>
          <a:r>
            <a:rPr lang="en-US" dirty="0" smtClean="0">
              <a:solidFill>
                <a:schemeClr val="tx1"/>
              </a:solidFill>
            </a:rPr>
            <a:t>Satisfiers :motivators </a:t>
          </a:r>
          <a:endParaRPr lang="en-US" dirty="0">
            <a:solidFill>
              <a:schemeClr val="tx1"/>
            </a:solidFill>
          </a:endParaRPr>
        </a:p>
      </dgm:t>
    </dgm:pt>
    <dgm:pt modelId="{41BC4419-0825-4EF2-888D-D9A9BF33A446}" type="parTrans" cxnId="{984404D4-E0CF-4AD6-AC22-A5C3B77DEA18}">
      <dgm:prSet/>
      <dgm:spPr/>
      <dgm:t>
        <a:bodyPr/>
        <a:lstStyle/>
        <a:p>
          <a:endParaRPr lang="en-US"/>
        </a:p>
      </dgm:t>
    </dgm:pt>
    <dgm:pt modelId="{9044DE86-FF76-412D-ACD0-5BF935B65F2B}" type="sibTrans" cxnId="{984404D4-E0CF-4AD6-AC22-A5C3B77DEA18}">
      <dgm:prSet/>
      <dgm:spPr/>
      <dgm:t>
        <a:bodyPr/>
        <a:lstStyle/>
        <a:p>
          <a:endParaRPr lang="en-US"/>
        </a:p>
      </dgm:t>
    </dgm:pt>
    <dgm:pt modelId="{E6D72BBA-C8AD-49B6-A005-3565D1C17B4C}">
      <dgm:prSet/>
      <dgm:spPr/>
      <dgm:t>
        <a:bodyPr/>
        <a:lstStyle/>
        <a:p>
          <a:pPr rtl="0"/>
          <a:r>
            <a:rPr lang="en-US" dirty="0" err="1" smtClean="0">
              <a:solidFill>
                <a:schemeClr val="tx1"/>
              </a:solidFill>
            </a:rPr>
            <a:t>Dissatisfiers</a:t>
          </a:r>
          <a:r>
            <a:rPr lang="en-US" dirty="0" smtClean="0">
              <a:solidFill>
                <a:schemeClr val="tx1"/>
              </a:solidFill>
            </a:rPr>
            <a:t> hygiene factors</a:t>
          </a:r>
          <a:endParaRPr lang="en-US" dirty="0">
            <a:solidFill>
              <a:schemeClr val="tx1"/>
            </a:solidFill>
          </a:endParaRPr>
        </a:p>
      </dgm:t>
    </dgm:pt>
    <dgm:pt modelId="{C4AD0BF8-5586-4250-8B25-4F188A86AA5C}" type="parTrans" cxnId="{0AF9ACF4-F4FA-4A9F-BFC1-5B7AD14CBBC3}">
      <dgm:prSet/>
      <dgm:spPr/>
      <dgm:t>
        <a:bodyPr/>
        <a:lstStyle/>
        <a:p>
          <a:endParaRPr lang="en-US"/>
        </a:p>
      </dgm:t>
    </dgm:pt>
    <dgm:pt modelId="{FE13B2F3-493F-4D21-B2D4-AC1D09EF2F70}" type="sibTrans" cxnId="{0AF9ACF4-F4FA-4A9F-BFC1-5B7AD14CBBC3}">
      <dgm:prSet/>
      <dgm:spPr/>
      <dgm:t>
        <a:bodyPr/>
        <a:lstStyle/>
        <a:p>
          <a:endParaRPr lang="en-US"/>
        </a:p>
      </dgm:t>
    </dgm:pt>
    <dgm:pt modelId="{2EF11282-D4F8-4465-B4A9-A299238CEA68}" type="pres">
      <dgm:prSet presAssocID="{2CD0C58B-85EC-4D8B-961D-59B2366E8326}" presName="linear" presStyleCnt="0">
        <dgm:presLayoutVars>
          <dgm:animLvl val="lvl"/>
          <dgm:resizeHandles val="exact"/>
        </dgm:presLayoutVars>
      </dgm:prSet>
      <dgm:spPr/>
      <dgm:t>
        <a:bodyPr/>
        <a:lstStyle/>
        <a:p>
          <a:endParaRPr lang="en-US"/>
        </a:p>
      </dgm:t>
    </dgm:pt>
    <dgm:pt modelId="{7D5B098C-07FE-4F33-875A-BF4A6706D63B}" type="pres">
      <dgm:prSet presAssocID="{360F0880-CE1E-4A31-B4E5-03D130B4D3B8}" presName="parentText" presStyleLbl="node1" presStyleIdx="0" presStyleCnt="2">
        <dgm:presLayoutVars>
          <dgm:chMax val="0"/>
          <dgm:bulletEnabled val="1"/>
        </dgm:presLayoutVars>
      </dgm:prSet>
      <dgm:spPr/>
      <dgm:t>
        <a:bodyPr/>
        <a:lstStyle/>
        <a:p>
          <a:endParaRPr lang="en-US"/>
        </a:p>
      </dgm:t>
    </dgm:pt>
    <dgm:pt modelId="{974F6A3C-1706-4CFD-BFFE-564F276A6B78}" type="pres">
      <dgm:prSet presAssocID="{9044DE86-FF76-412D-ACD0-5BF935B65F2B}" presName="spacer" presStyleCnt="0"/>
      <dgm:spPr/>
    </dgm:pt>
    <dgm:pt modelId="{D63754CE-B674-4E0C-BE15-6B2B3E1A1226}" type="pres">
      <dgm:prSet presAssocID="{E6D72BBA-C8AD-49B6-A005-3565D1C17B4C}" presName="parentText" presStyleLbl="node1" presStyleIdx="1" presStyleCnt="2">
        <dgm:presLayoutVars>
          <dgm:chMax val="0"/>
          <dgm:bulletEnabled val="1"/>
        </dgm:presLayoutVars>
      </dgm:prSet>
      <dgm:spPr/>
      <dgm:t>
        <a:bodyPr/>
        <a:lstStyle/>
        <a:p>
          <a:endParaRPr lang="en-US"/>
        </a:p>
      </dgm:t>
    </dgm:pt>
  </dgm:ptLst>
  <dgm:cxnLst>
    <dgm:cxn modelId="{48CB3B95-F3D9-4C18-AB11-B8EA1FA338AA}" type="presOf" srcId="{360F0880-CE1E-4A31-B4E5-03D130B4D3B8}" destId="{7D5B098C-07FE-4F33-875A-BF4A6706D63B}" srcOrd="0" destOrd="0" presId="urn:microsoft.com/office/officeart/2005/8/layout/vList2"/>
    <dgm:cxn modelId="{97184B1E-34EE-40CE-BDC5-71BB135FBE34}" type="presOf" srcId="{2CD0C58B-85EC-4D8B-961D-59B2366E8326}" destId="{2EF11282-D4F8-4465-B4A9-A299238CEA68}" srcOrd="0" destOrd="0" presId="urn:microsoft.com/office/officeart/2005/8/layout/vList2"/>
    <dgm:cxn modelId="{0AF9ACF4-F4FA-4A9F-BFC1-5B7AD14CBBC3}" srcId="{2CD0C58B-85EC-4D8B-961D-59B2366E8326}" destId="{E6D72BBA-C8AD-49B6-A005-3565D1C17B4C}" srcOrd="1" destOrd="0" parTransId="{C4AD0BF8-5586-4250-8B25-4F188A86AA5C}" sibTransId="{FE13B2F3-493F-4D21-B2D4-AC1D09EF2F70}"/>
    <dgm:cxn modelId="{984404D4-E0CF-4AD6-AC22-A5C3B77DEA18}" srcId="{2CD0C58B-85EC-4D8B-961D-59B2366E8326}" destId="{360F0880-CE1E-4A31-B4E5-03D130B4D3B8}" srcOrd="0" destOrd="0" parTransId="{41BC4419-0825-4EF2-888D-D9A9BF33A446}" sibTransId="{9044DE86-FF76-412D-ACD0-5BF935B65F2B}"/>
    <dgm:cxn modelId="{AF0F0027-00ED-44D9-A3DB-ED0EC1FCDC67}" type="presOf" srcId="{E6D72BBA-C8AD-49B6-A005-3565D1C17B4C}" destId="{D63754CE-B674-4E0C-BE15-6B2B3E1A1226}" srcOrd="0" destOrd="0" presId="urn:microsoft.com/office/officeart/2005/8/layout/vList2"/>
    <dgm:cxn modelId="{656616AA-EA8B-411D-8E7C-55B5A183CEF9}" type="presParOf" srcId="{2EF11282-D4F8-4465-B4A9-A299238CEA68}" destId="{7D5B098C-07FE-4F33-875A-BF4A6706D63B}" srcOrd="0" destOrd="0" presId="urn:microsoft.com/office/officeart/2005/8/layout/vList2"/>
    <dgm:cxn modelId="{0EEA027C-254E-4336-9CAC-C564BA4B7904}" type="presParOf" srcId="{2EF11282-D4F8-4465-B4A9-A299238CEA68}" destId="{974F6A3C-1706-4CFD-BFFE-564F276A6B78}" srcOrd="1" destOrd="0" presId="urn:microsoft.com/office/officeart/2005/8/layout/vList2"/>
    <dgm:cxn modelId="{4AAF2A89-FD0F-49CF-86AA-B88F7A3A0515}" type="presParOf" srcId="{2EF11282-D4F8-4465-B4A9-A299238CEA68}" destId="{D63754CE-B674-4E0C-BE15-6B2B3E1A1226}" srcOrd="2" destOrd="0" presId="urn:microsoft.com/office/officeart/2005/8/layout/vList2"/>
  </dgm:cxnLst>
  <dgm:bg/>
  <dgm:whole/>
</dgm:dataModel>
</file>

<file path=ppt/diagrams/data5.xml><?xml version="1.0" encoding="utf-8"?>
<dgm:dataModel xmlns:dgm="http://schemas.openxmlformats.org/drawingml/2006/diagram" xmlns:a="http://schemas.openxmlformats.org/drawingml/2006/main">
  <dgm:ptLst>
    <dgm:pt modelId="{0869EE47-9C36-4AE8-98FD-B188A1E61B34}" type="doc">
      <dgm:prSet loTypeId="urn:microsoft.com/office/officeart/2005/8/layout/vList3" loCatId="list" qsTypeId="urn:microsoft.com/office/officeart/2005/8/quickstyle/3d2" qsCatId="3D" csTypeId="urn:microsoft.com/office/officeart/2005/8/colors/accent1_2" csCatId="accent1"/>
      <dgm:spPr/>
      <dgm:t>
        <a:bodyPr/>
        <a:lstStyle/>
        <a:p>
          <a:endParaRPr lang="en-US"/>
        </a:p>
      </dgm:t>
    </dgm:pt>
    <dgm:pt modelId="{186789C4-F06D-47C2-BB5F-4543DD1A09FA}">
      <dgm:prSet custT="1"/>
      <dgm:spPr/>
      <dgm:t>
        <a:bodyPr/>
        <a:lstStyle/>
        <a:p>
          <a:pPr rtl="0"/>
          <a:r>
            <a:rPr lang="en-US" sz="2800" dirty="0" smtClean="0">
              <a:solidFill>
                <a:schemeClr val="tx1"/>
              </a:solidFill>
            </a:rPr>
            <a:t>Achievement</a:t>
          </a:r>
          <a:endParaRPr lang="en-US" sz="2800" dirty="0">
            <a:solidFill>
              <a:schemeClr val="tx1"/>
            </a:solidFill>
          </a:endParaRPr>
        </a:p>
      </dgm:t>
    </dgm:pt>
    <dgm:pt modelId="{CE1009D3-B656-480E-9858-7E47C8133A88}" type="parTrans" cxnId="{9A3801F5-988A-4174-BA93-381EAE5BB468}">
      <dgm:prSet/>
      <dgm:spPr/>
      <dgm:t>
        <a:bodyPr/>
        <a:lstStyle/>
        <a:p>
          <a:endParaRPr lang="en-US">
            <a:solidFill>
              <a:schemeClr val="tx1"/>
            </a:solidFill>
          </a:endParaRPr>
        </a:p>
      </dgm:t>
    </dgm:pt>
    <dgm:pt modelId="{912825C3-3AEA-4DBB-8B42-016C2A7E7C45}" type="sibTrans" cxnId="{9A3801F5-988A-4174-BA93-381EAE5BB468}">
      <dgm:prSet/>
      <dgm:spPr/>
      <dgm:t>
        <a:bodyPr/>
        <a:lstStyle/>
        <a:p>
          <a:endParaRPr lang="en-US">
            <a:solidFill>
              <a:schemeClr val="tx1"/>
            </a:solidFill>
          </a:endParaRPr>
        </a:p>
      </dgm:t>
    </dgm:pt>
    <dgm:pt modelId="{D3F777F5-E423-42CD-AEE4-C8065D4633AB}">
      <dgm:prSet custT="1"/>
      <dgm:spPr/>
      <dgm:t>
        <a:bodyPr/>
        <a:lstStyle/>
        <a:p>
          <a:pPr rtl="0"/>
          <a:r>
            <a:rPr lang="en-US" sz="2800" dirty="0" smtClean="0">
              <a:solidFill>
                <a:schemeClr val="tx1"/>
              </a:solidFill>
            </a:rPr>
            <a:t>Recognition</a:t>
          </a:r>
          <a:endParaRPr lang="en-US" sz="2800" dirty="0">
            <a:solidFill>
              <a:schemeClr val="tx1"/>
            </a:solidFill>
          </a:endParaRPr>
        </a:p>
      </dgm:t>
    </dgm:pt>
    <dgm:pt modelId="{35713B89-FBE6-4EE2-8064-F4F8D1832F52}" type="parTrans" cxnId="{CC8D8053-0247-4316-A21B-FE307F95BF04}">
      <dgm:prSet/>
      <dgm:spPr/>
      <dgm:t>
        <a:bodyPr/>
        <a:lstStyle/>
        <a:p>
          <a:endParaRPr lang="en-US">
            <a:solidFill>
              <a:schemeClr val="tx1"/>
            </a:solidFill>
          </a:endParaRPr>
        </a:p>
      </dgm:t>
    </dgm:pt>
    <dgm:pt modelId="{6CEAC1DC-7BF8-4FD2-90C9-745938B2E048}" type="sibTrans" cxnId="{CC8D8053-0247-4316-A21B-FE307F95BF04}">
      <dgm:prSet/>
      <dgm:spPr/>
      <dgm:t>
        <a:bodyPr/>
        <a:lstStyle/>
        <a:p>
          <a:endParaRPr lang="en-US">
            <a:solidFill>
              <a:schemeClr val="tx1"/>
            </a:solidFill>
          </a:endParaRPr>
        </a:p>
      </dgm:t>
    </dgm:pt>
    <dgm:pt modelId="{0AD3B68E-2001-4047-B447-361B005F3E05}">
      <dgm:prSet custT="1"/>
      <dgm:spPr/>
      <dgm:t>
        <a:bodyPr/>
        <a:lstStyle/>
        <a:p>
          <a:pPr rtl="0"/>
          <a:r>
            <a:rPr lang="en-US" sz="2800" dirty="0" smtClean="0">
              <a:solidFill>
                <a:schemeClr val="tx1"/>
              </a:solidFill>
            </a:rPr>
            <a:t>Work itself</a:t>
          </a:r>
          <a:endParaRPr lang="en-US" sz="2800" dirty="0">
            <a:solidFill>
              <a:schemeClr val="tx1"/>
            </a:solidFill>
          </a:endParaRPr>
        </a:p>
      </dgm:t>
    </dgm:pt>
    <dgm:pt modelId="{57BA6BD4-A6B6-4358-A373-2D2DA93018A4}" type="parTrans" cxnId="{ED2D8355-972E-4BE0-A76C-CC18592AD638}">
      <dgm:prSet/>
      <dgm:spPr/>
      <dgm:t>
        <a:bodyPr/>
        <a:lstStyle/>
        <a:p>
          <a:endParaRPr lang="en-US">
            <a:solidFill>
              <a:schemeClr val="tx1"/>
            </a:solidFill>
          </a:endParaRPr>
        </a:p>
      </dgm:t>
    </dgm:pt>
    <dgm:pt modelId="{0DC90150-1D3C-4AF6-BBE1-2D03BC402229}" type="sibTrans" cxnId="{ED2D8355-972E-4BE0-A76C-CC18592AD638}">
      <dgm:prSet/>
      <dgm:spPr/>
      <dgm:t>
        <a:bodyPr/>
        <a:lstStyle/>
        <a:p>
          <a:endParaRPr lang="en-US">
            <a:solidFill>
              <a:schemeClr val="tx1"/>
            </a:solidFill>
          </a:endParaRPr>
        </a:p>
      </dgm:t>
    </dgm:pt>
    <dgm:pt modelId="{A5DB3803-1975-4750-A64B-20A73635269D}">
      <dgm:prSet custT="1"/>
      <dgm:spPr/>
      <dgm:t>
        <a:bodyPr/>
        <a:lstStyle/>
        <a:p>
          <a:pPr rtl="0"/>
          <a:r>
            <a:rPr lang="en-US" sz="2800" dirty="0" smtClean="0">
              <a:solidFill>
                <a:schemeClr val="tx1"/>
              </a:solidFill>
            </a:rPr>
            <a:t>Responsibility</a:t>
          </a:r>
          <a:endParaRPr lang="en-US" sz="2800" dirty="0">
            <a:solidFill>
              <a:schemeClr val="tx1"/>
            </a:solidFill>
          </a:endParaRPr>
        </a:p>
      </dgm:t>
    </dgm:pt>
    <dgm:pt modelId="{95C50883-D4C1-4C71-9109-805F2235D781}" type="parTrans" cxnId="{A07A6CDD-1E7E-4EE5-85BC-A8363F7D1703}">
      <dgm:prSet/>
      <dgm:spPr/>
      <dgm:t>
        <a:bodyPr/>
        <a:lstStyle/>
        <a:p>
          <a:endParaRPr lang="en-US">
            <a:solidFill>
              <a:schemeClr val="tx1"/>
            </a:solidFill>
          </a:endParaRPr>
        </a:p>
      </dgm:t>
    </dgm:pt>
    <dgm:pt modelId="{28EE7212-1586-4B1B-A429-95FB07E9E604}" type="sibTrans" cxnId="{A07A6CDD-1E7E-4EE5-85BC-A8363F7D1703}">
      <dgm:prSet/>
      <dgm:spPr/>
      <dgm:t>
        <a:bodyPr/>
        <a:lstStyle/>
        <a:p>
          <a:endParaRPr lang="en-US">
            <a:solidFill>
              <a:schemeClr val="tx1"/>
            </a:solidFill>
          </a:endParaRPr>
        </a:p>
      </dgm:t>
    </dgm:pt>
    <dgm:pt modelId="{0E3B255C-B49D-4A9E-9058-D346F50319DC}">
      <dgm:prSet custT="1"/>
      <dgm:spPr/>
      <dgm:t>
        <a:bodyPr/>
        <a:lstStyle/>
        <a:p>
          <a:pPr rtl="0"/>
          <a:r>
            <a:rPr lang="en-US" sz="2800" dirty="0" smtClean="0">
              <a:solidFill>
                <a:schemeClr val="tx1"/>
              </a:solidFill>
            </a:rPr>
            <a:t>Advancement</a:t>
          </a:r>
          <a:endParaRPr lang="en-US" sz="2800" dirty="0">
            <a:solidFill>
              <a:schemeClr val="tx1"/>
            </a:solidFill>
          </a:endParaRPr>
        </a:p>
      </dgm:t>
    </dgm:pt>
    <dgm:pt modelId="{A7DCBACB-6FDD-40C0-B434-D46CF00862B9}" type="parTrans" cxnId="{547D99B7-B3BA-4AB6-9B73-10C3D10F51B7}">
      <dgm:prSet/>
      <dgm:spPr/>
      <dgm:t>
        <a:bodyPr/>
        <a:lstStyle/>
        <a:p>
          <a:endParaRPr lang="en-US">
            <a:solidFill>
              <a:schemeClr val="tx1"/>
            </a:solidFill>
          </a:endParaRPr>
        </a:p>
      </dgm:t>
    </dgm:pt>
    <dgm:pt modelId="{22F04853-E0A5-4106-836E-2ED6B14A7057}" type="sibTrans" cxnId="{547D99B7-B3BA-4AB6-9B73-10C3D10F51B7}">
      <dgm:prSet/>
      <dgm:spPr/>
      <dgm:t>
        <a:bodyPr/>
        <a:lstStyle/>
        <a:p>
          <a:endParaRPr lang="en-US">
            <a:solidFill>
              <a:schemeClr val="tx1"/>
            </a:solidFill>
          </a:endParaRPr>
        </a:p>
      </dgm:t>
    </dgm:pt>
    <dgm:pt modelId="{14CFFB79-4BE9-4A26-90FE-8460CA92EE83}">
      <dgm:prSet custT="1"/>
      <dgm:spPr/>
      <dgm:t>
        <a:bodyPr/>
        <a:lstStyle/>
        <a:p>
          <a:pPr rtl="0"/>
          <a:r>
            <a:rPr lang="en-US" sz="2800" dirty="0" smtClean="0">
              <a:solidFill>
                <a:schemeClr val="tx1"/>
              </a:solidFill>
            </a:rPr>
            <a:t>Growth</a:t>
          </a:r>
          <a:endParaRPr lang="en-US" sz="2800" dirty="0">
            <a:solidFill>
              <a:schemeClr val="tx1"/>
            </a:solidFill>
          </a:endParaRPr>
        </a:p>
      </dgm:t>
    </dgm:pt>
    <dgm:pt modelId="{54452B5C-8BE6-4654-9048-318DC708D983}" type="parTrans" cxnId="{5FCC9BE6-8E3E-4A7C-A621-7011FB2DCFF3}">
      <dgm:prSet/>
      <dgm:spPr/>
      <dgm:t>
        <a:bodyPr/>
        <a:lstStyle/>
        <a:p>
          <a:endParaRPr lang="en-US">
            <a:solidFill>
              <a:schemeClr val="tx1"/>
            </a:solidFill>
          </a:endParaRPr>
        </a:p>
      </dgm:t>
    </dgm:pt>
    <dgm:pt modelId="{8705F596-2602-4DFB-B8E1-C5C35B5FD6A8}" type="sibTrans" cxnId="{5FCC9BE6-8E3E-4A7C-A621-7011FB2DCFF3}">
      <dgm:prSet/>
      <dgm:spPr/>
      <dgm:t>
        <a:bodyPr/>
        <a:lstStyle/>
        <a:p>
          <a:endParaRPr lang="en-US">
            <a:solidFill>
              <a:schemeClr val="tx1"/>
            </a:solidFill>
          </a:endParaRPr>
        </a:p>
      </dgm:t>
    </dgm:pt>
    <dgm:pt modelId="{50AD17CF-273A-4796-A7B6-D952569BED5E}" type="pres">
      <dgm:prSet presAssocID="{0869EE47-9C36-4AE8-98FD-B188A1E61B34}" presName="linearFlow" presStyleCnt="0">
        <dgm:presLayoutVars>
          <dgm:dir/>
          <dgm:resizeHandles val="exact"/>
        </dgm:presLayoutVars>
      </dgm:prSet>
      <dgm:spPr/>
      <dgm:t>
        <a:bodyPr/>
        <a:lstStyle/>
        <a:p>
          <a:endParaRPr lang="en-US"/>
        </a:p>
      </dgm:t>
    </dgm:pt>
    <dgm:pt modelId="{048400B3-01A3-4D63-86EB-BB2B048248C6}" type="pres">
      <dgm:prSet presAssocID="{186789C4-F06D-47C2-BB5F-4543DD1A09FA}" presName="composite" presStyleCnt="0"/>
      <dgm:spPr/>
    </dgm:pt>
    <dgm:pt modelId="{9862962C-B645-4BF7-9E17-2D3CD150195D}" type="pres">
      <dgm:prSet presAssocID="{186789C4-F06D-47C2-BB5F-4543DD1A09FA}" presName="imgShp" presStyleLbl="fgImgPlace1" presStyleIdx="0" presStyleCnt="6"/>
      <dgm:spPr/>
    </dgm:pt>
    <dgm:pt modelId="{57E1A633-5F86-4FEB-BCDE-410A88501CB3}" type="pres">
      <dgm:prSet presAssocID="{186789C4-F06D-47C2-BB5F-4543DD1A09FA}" presName="txShp" presStyleLbl="node1" presStyleIdx="0" presStyleCnt="6">
        <dgm:presLayoutVars>
          <dgm:bulletEnabled val="1"/>
        </dgm:presLayoutVars>
      </dgm:prSet>
      <dgm:spPr/>
      <dgm:t>
        <a:bodyPr/>
        <a:lstStyle/>
        <a:p>
          <a:endParaRPr lang="en-US"/>
        </a:p>
      </dgm:t>
    </dgm:pt>
    <dgm:pt modelId="{420F18C9-E63B-4219-8DEF-5C307D4AE566}" type="pres">
      <dgm:prSet presAssocID="{912825C3-3AEA-4DBB-8B42-016C2A7E7C45}" presName="spacing" presStyleCnt="0"/>
      <dgm:spPr/>
    </dgm:pt>
    <dgm:pt modelId="{B4996CB4-8440-4CED-872A-782638FFD796}" type="pres">
      <dgm:prSet presAssocID="{D3F777F5-E423-42CD-AEE4-C8065D4633AB}" presName="composite" presStyleCnt="0"/>
      <dgm:spPr/>
    </dgm:pt>
    <dgm:pt modelId="{D2F52962-AC14-48E7-B1E8-156A76574A54}" type="pres">
      <dgm:prSet presAssocID="{D3F777F5-E423-42CD-AEE4-C8065D4633AB}" presName="imgShp" presStyleLbl="fgImgPlace1" presStyleIdx="1" presStyleCnt="6"/>
      <dgm:spPr/>
    </dgm:pt>
    <dgm:pt modelId="{74262EB2-5703-45AB-AE90-FC069C4607CE}" type="pres">
      <dgm:prSet presAssocID="{D3F777F5-E423-42CD-AEE4-C8065D4633AB}" presName="txShp" presStyleLbl="node1" presStyleIdx="1" presStyleCnt="6">
        <dgm:presLayoutVars>
          <dgm:bulletEnabled val="1"/>
        </dgm:presLayoutVars>
      </dgm:prSet>
      <dgm:spPr/>
      <dgm:t>
        <a:bodyPr/>
        <a:lstStyle/>
        <a:p>
          <a:endParaRPr lang="en-US"/>
        </a:p>
      </dgm:t>
    </dgm:pt>
    <dgm:pt modelId="{92D9737E-1721-4FC5-8675-7DF15D7981FF}" type="pres">
      <dgm:prSet presAssocID="{6CEAC1DC-7BF8-4FD2-90C9-745938B2E048}" presName="spacing" presStyleCnt="0"/>
      <dgm:spPr/>
    </dgm:pt>
    <dgm:pt modelId="{4CCCC5D1-1E9D-480B-8446-8F17746E840D}" type="pres">
      <dgm:prSet presAssocID="{0AD3B68E-2001-4047-B447-361B005F3E05}" presName="composite" presStyleCnt="0"/>
      <dgm:spPr/>
    </dgm:pt>
    <dgm:pt modelId="{4D9BB6EC-E826-4F53-8A51-27BC69DB093F}" type="pres">
      <dgm:prSet presAssocID="{0AD3B68E-2001-4047-B447-361B005F3E05}" presName="imgShp" presStyleLbl="fgImgPlace1" presStyleIdx="2" presStyleCnt="6"/>
      <dgm:spPr/>
    </dgm:pt>
    <dgm:pt modelId="{EC731038-A026-4FD3-9D82-1937DB0BB96E}" type="pres">
      <dgm:prSet presAssocID="{0AD3B68E-2001-4047-B447-361B005F3E05}" presName="txShp" presStyleLbl="node1" presStyleIdx="2" presStyleCnt="6">
        <dgm:presLayoutVars>
          <dgm:bulletEnabled val="1"/>
        </dgm:presLayoutVars>
      </dgm:prSet>
      <dgm:spPr/>
      <dgm:t>
        <a:bodyPr/>
        <a:lstStyle/>
        <a:p>
          <a:endParaRPr lang="en-US"/>
        </a:p>
      </dgm:t>
    </dgm:pt>
    <dgm:pt modelId="{BC7B928A-AD12-4789-B946-4F3A8776871D}" type="pres">
      <dgm:prSet presAssocID="{0DC90150-1D3C-4AF6-BBE1-2D03BC402229}" presName="spacing" presStyleCnt="0"/>
      <dgm:spPr/>
    </dgm:pt>
    <dgm:pt modelId="{5AA03B5E-8B14-4B44-83C1-A0487FA1E4C5}" type="pres">
      <dgm:prSet presAssocID="{A5DB3803-1975-4750-A64B-20A73635269D}" presName="composite" presStyleCnt="0"/>
      <dgm:spPr/>
    </dgm:pt>
    <dgm:pt modelId="{ED4E5E67-9672-4E74-AA70-3B5E236DEB0A}" type="pres">
      <dgm:prSet presAssocID="{A5DB3803-1975-4750-A64B-20A73635269D}" presName="imgShp" presStyleLbl="fgImgPlace1" presStyleIdx="3" presStyleCnt="6"/>
      <dgm:spPr/>
    </dgm:pt>
    <dgm:pt modelId="{B8CB7A70-552C-47CC-B832-A06B388A502A}" type="pres">
      <dgm:prSet presAssocID="{A5DB3803-1975-4750-A64B-20A73635269D}" presName="txShp" presStyleLbl="node1" presStyleIdx="3" presStyleCnt="6">
        <dgm:presLayoutVars>
          <dgm:bulletEnabled val="1"/>
        </dgm:presLayoutVars>
      </dgm:prSet>
      <dgm:spPr/>
      <dgm:t>
        <a:bodyPr/>
        <a:lstStyle/>
        <a:p>
          <a:endParaRPr lang="en-US"/>
        </a:p>
      </dgm:t>
    </dgm:pt>
    <dgm:pt modelId="{811611FA-55D3-40B0-B04A-4D742606CFA0}" type="pres">
      <dgm:prSet presAssocID="{28EE7212-1586-4B1B-A429-95FB07E9E604}" presName="spacing" presStyleCnt="0"/>
      <dgm:spPr/>
    </dgm:pt>
    <dgm:pt modelId="{40BF8D67-5D65-4DCC-81EC-A70659661C21}" type="pres">
      <dgm:prSet presAssocID="{0E3B255C-B49D-4A9E-9058-D346F50319DC}" presName="composite" presStyleCnt="0"/>
      <dgm:spPr/>
    </dgm:pt>
    <dgm:pt modelId="{BF0E4A63-3D6C-44D2-8CF2-A957FF4CE3E1}" type="pres">
      <dgm:prSet presAssocID="{0E3B255C-B49D-4A9E-9058-D346F50319DC}" presName="imgShp" presStyleLbl="fgImgPlace1" presStyleIdx="4" presStyleCnt="6"/>
      <dgm:spPr/>
    </dgm:pt>
    <dgm:pt modelId="{F4000766-3452-4D0D-818B-F542AFCFE6DE}" type="pres">
      <dgm:prSet presAssocID="{0E3B255C-B49D-4A9E-9058-D346F50319DC}" presName="txShp" presStyleLbl="node1" presStyleIdx="4" presStyleCnt="6">
        <dgm:presLayoutVars>
          <dgm:bulletEnabled val="1"/>
        </dgm:presLayoutVars>
      </dgm:prSet>
      <dgm:spPr/>
      <dgm:t>
        <a:bodyPr/>
        <a:lstStyle/>
        <a:p>
          <a:endParaRPr lang="en-US"/>
        </a:p>
      </dgm:t>
    </dgm:pt>
    <dgm:pt modelId="{43F2DD2B-E462-49BE-9827-35B6CCD8B9E9}" type="pres">
      <dgm:prSet presAssocID="{22F04853-E0A5-4106-836E-2ED6B14A7057}" presName="spacing" presStyleCnt="0"/>
      <dgm:spPr/>
    </dgm:pt>
    <dgm:pt modelId="{DF65C798-715E-41FD-A938-016FDC086FA4}" type="pres">
      <dgm:prSet presAssocID="{14CFFB79-4BE9-4A26-90FE-8460CA92EE83}" presName="composite" presStyleCnt="0"/>
      <dgm:spPr/>
    </dgm:pt>
    <dgm:pt modelId="{2FD76E5B-CC27-44E5-82B7-098B7BE6A62E}" type="pres">
      <dgm:prSet presAssocID="{14CFFB79-4BE9-4A26-90FE-8460CA92EE83}" presName="imgShp" presStyleLbl="fgImgPlace1" presStyleIdx="5" presStyleCnt="6"/>
      <dgm:spPr/>
    </dgm:pt>
    <dgm:pt modelId="{7676D47A-51A6-4CC0-A53E-6B1FCE26B0AF}" type="pres">
      <dgm:prSet presAssocID="{14CFFB79-4BE9-4A26-90FE-8460CA92EE83}" presName="txShp" presStyleLbl="node1" presStyleIdx="5" presStyleCnt="6">
        <dgm:presLayoutVars>
          <dgm:bulletEnabled val="1"/>
        </dgm:presLayoutVars>
      </dgm:prSet>
      <dgm:spPr/>
      <dgm:t>
        <a:bodyPr/>
        <a:lstStyle/>
        <a:p>
          <a:endParaRPr lang="en-US"/>
        </a:p>
      </dgm:t>
    </dgm:pt>
  </dgm:ptLst>
  <dgm:cxnLst>
    <dgm:cxn modelId="{42ABE90F-5C76-451D-A765-369C102CCEB9}" type="presOf" srcId="{0E3B255C-B49D-4A9E-9058-D346F50319DC}" destId="{F4000766-3452-4D0D-818B-F542AFCFE6DE}" srcOrd="0" destOrd="0" presId="urn:microsoft.com/office/officeart/2005/8/layout/vList3"/>
    <dgm:cxn modelId="{5FCC9BE6-8E3E-4A7C-A621-7011FB2DCFF3}" srcId="{0869EE47-9C36-4AE8-98FD-B188A1E61B34}" destId="{14CFFB79-4BE9-4A26-90FE-8460CA92EE83}" srcOrd="5" destOrd="0" parTransId="{54452B5C-8BE6-4654-9048-318DC708D983}" sibTransId="{8705F596-2602-4DFB-B8E1-C5C35B5FD6A8}"/>
    <dgm:cxn modelId="{ED98EA9B-4678-486F-9321-278A188D5829}" type="presOf" srcId="{0AD3B68E-2001-4047-B447-361B005F3E05}" destId="{EC731038-A026-4FD3-9D82-1937DB0BB96E}" srcOrd="0" destOrd="0" presId="urn:microsoft.com/office/officeart/2005/8/layout/vList3"/>
    <dgm:cxn modelId="{1B08C1D1-FB0B-4F47-BA59-BCC8A2CA5850}" type="presOf" srcId="{14CFFB79-4BE9-4A26-90FE-8460CA92EE83}" destId="{7676D47A-51A6-4CC0-A53E-6B1FCE26B0AF}" srcOrd="0" destOrd="0" presId="urn:microsoft.com/office/officeart/2005/8/layout/vList3"/>
    <dgm:cxn modelId="{ED2D8355-972E-4BE0-A76C-CC18592AD638}" srcId="{0869EE47-9C36-4AE8-98FD-B188A1E61B34}" destId="{0AD3B68E-2001-4047-B447-361B005F3E05}" srcOrd="2" destOrd="0" parTransId="{57BA6BD4-A6B6-4358-A373-2D2DA93018A4}" sibTransId="{0DC90150-1D3C-4AF6-BBE1-2D03BC402229}"/>
    <dgm:cxn modelId="{50AB5204-4A6C-44AE-B428-411DDE4C6AD5}" type="presOf" srcId="{D3F777F5-E423-42CD-AEE4-C8065D4633AB}" destId="{74262EB2-5703-45AB-AE90-FC069C4607CE}" srcOrd="0" destOrd="0" presId="urn:microsoft.com/office/officeart/2005/8/layout/vList3"/>
    <dgm:cxn modelId="{547D99B7-B3BA-4AB6-9B73-10C3D10F51B7}" srcId="{0869EE47-9C36-4AE8-98FD-B188A1E61B34}" destId="{0E3B255C-B49D-4A9E-9058-D346F50319DC}" srcOrd="4" destOrd="0" parTransId="{A7DCBACB-6FDD-40C0-B434-D46CF00862B9}" sibTransId="{22F04853-E0A5-4106-836E-2ED6B14A7057}"/>
    <dgm:cxn modelId="{21B325FD-0374-40E4-B0DA-01953E81A8D4}" type="presOf" srcId="{A5DB3803-1975-4750-A64B-20A73635269D}" destId="{B8CB7A70-552C-47CC-B832-A06B388A502A}" srcOrd="0" destOrd="0" presId="urn:microsoft.com/office/officeart/2005/8/layout/vList3"/>
    <dgm:cxn modelId="{CD5BCA12-3F79-4CA3-9087-55E3B62CA8D9}" type="presOf" srcId="{186789C4-F06D-47C2-BB5F-4543DD1A09FA}" destId="{57E1A633-5F86-4FEB-BCDE-410A88501CB3}" srcOrd="0" destOrd="0" presId="urn:microsoft.com/office/officeart/2005/8/layout/vList3"/>
    <dgm:cxn modelId="{F70BF947-A359-48BE-AB7F-32934E4CFC78}" type="presOf" srcId="{0869EE47-9C36-4AE8-98FD-B188A1E61B34}" destId="{50AD17CF-273A-4796-A7B6-D952569BED5E}" srcOrd="0" destOrd="0" presId="urn:microsoft.com/office/officeart/2005/8/layout/vList3"/>
    <dgm:cxn modelId="{A07A6CDD-1E7E-4EE5-85BC-A8363F7D1703}" srcId="{0869EE47-9C36-4AE8-98FD-B188A1E61B34}" destId="{A5DB3803-1975-4750-A64B-20A73635269D}" srcOrd="3" destOrd="0" parTransId="{95C50883-D4C1-4C71-9109-805F2235D781}" sibTransId="{28EE7212-1586-4B1B-A429-95FB07E9E604}"/>
    <dgm:cxn modelId="{CC8D8053-0247-4316-A21B-FE307F95BF04}" srcId="{0869EE47-9C36-4AE8-98FD-B188A1E61B34}" destId="{D3F777F5-E423-42CD-AEE4-C8065D4633AB}" srcOrd="1" destOrd="0" parTransId="{35713B89-FBE6-4EE2-8064-F4F8D1832F52}" sibTransId="{6CEAC1DC-7BF8-4FD2-90C9-745938B2E048}"/>
    <dgm:cxn modelId="{9A3801F5-988A-4174-BA93-381EAE5BB468}" srcId="{0869EE47-9C36-4AE8-98FD-B188A1E61B34}" destId="{186789C4-F06D-47C2-BB5F-4543DD1A09FA}" srcOrd="0" destOrd="0" parTransId="{CE1009D3-B656-480E-9858-7E47C8133A88}" sibTransId="{912825C3-3AEA-4DBB-8B42-016C2A7E7C45}"/>
    <dgm:cxn modelId="{714AEE56-5EB6-4D54-838C-DDCCC31103E1}" type="presParOf" srcId="{50AD17CF-273A-4796-A7B6-D952569BED5E}" destId="{048400B3-01A3-4D63-86EB-BB2B048248C6}" srcOrd="0" destOrd="0" presId="urn:microsoft.com/office/officeart/2005/8/layout/vList3"/>
    <dgm:cxn modelId="{3051F206-20CE-49A6-89C0-09D3836C6E54}" type="presParOf" srcId="{048400B3-01A3-4D63-86EB-BB2B048248C6}" destId="{9862962C-B645-4BF7-9E17-2D3CD150195D}" srcOrd="0" destOrd="0" presId="urn:microsoft.com/office/officeart/2005/8/layout/vList3"/>
    <dgm:cxn modelId="{B720BF19-EC58-4163-8C36-AFF2305584F6}" type="presParOf" srcId="{048400B3-01A3-4D63-86EB-BB2B048248C6}" destId="{57E1A633-5F86-4FEB-BCDE-410A88501CB3}" srcOrd="1" destOrd="0" presId="urn:microsoft.com/office/officeart/2005/8/layout/vList3"/>
    <dgm:cxn modelId="{0F0DE1C3-BC36-4A51-BAAD-3D4F14BDA68B}" type="presParOf" srcId="{50AD17CF-273A-4796-A7B6-D952569BED5E}" destId="{420F18C9-E63B-4219-8DEF-5C307D4AE566}" srcOrd="1" destOrd="0" presId="urn:microsoft.com/office/officeart/2005/8/layout/vList3"/>
    <dgm:cxn modelId="{13988C82-AF2A-43FC-9EE2-407AB2120CE4}" type="presParOf" srcId="{50AD17CF-273A-4796-A7B6-D952569BED5E}" destId="{B4996CB4-8440-4CED-872A-782638FFD796}" srcOrd="2" destOrd="0" presId="urn:microsoft.com/office/officeart/2005/8/layout/vList3"/>
    <dgm:cxn modelId="{C48D0AD9-EF42-4714-9A6C-291A87934AA9}" type="presParOf" srcId="{B4996CB4-8440-4CED-872A-782638FFD796}" destId="{D2F52962-AC14-48E7-B1E8-156A76574A54}" srcOrd="0" destOrd="0" presId="urn:microsoft.com/office/officeart/2005/8/layout/vList3"/>
    <dgm:cxn modelId="{8703C885-08E8-4832-982E-3ADB8FEC7B99}" type="presParOf" srcId="{B4996CB4-8440-4CED-872A-782638FFD796}" destId="{74262EB2-5703-45AB-AE90-FC069C4607CE}" srcOrd="1" destOrd="0" presId="urn:microsoft.com/office/officeart/2005/8/layout/vList3"/>
    <dgm:cxn modelId="{066A7C6E-5B13-4946-B2EA-3B492C6ADE1E}" type="presParOf" srcId="{50AD17CF-273A-4796-A7B6-D952569BED5E}" destId="{92D9737E-1721-4FC5-8675-7DF15D7981FF}" srcOrd="3" destOrd="0" presId="urn:microsoft.com/office/officeart/2005/8/layout/vList3"/>
    <dgm:cxn modelId="{FD0922BF-687B-41CB-8E5B-93263BEA0ACF}" type="presParOf" srcId="{50AD17CF-273A-4796-A7B6-D952569BED5E}" destId="{4CCCC5D1-1E9D-480B-8446-8F17746E840D}" srcOrd="4" destOrd="0" presId="urn:microsoft.com/office/officeart/2005/8/layout/vList3"/>
    <dgm:cxn modelId="{AE78842A-4A62-4C08-A1CA-2C535E27464B}" type="presParOf" srcId="{4CCCC5D1-1E9D-480B-8446-8F17746E840D}" destId="{4D9BB6EC-E826-4F53-8A51-27BC69DB093F}" srcOrd="0" destOrd="0" presId="urn:microsoft.com/office/officeart/2005/8/layout/vList3"/>
    <dgm:cxn modelId="{82D532E0-9468-47C2-B633-F59ACC65C196}" type="presParOf" srcId="{4CCCC5D1-1E9D-480B-8446-8F17746E840D}" destId="{EC731038-A026-4FD3-9D82-1937DB0BB96E}" srcOrd="1" destOrd="0" presId="urn:microsoft.com/office/officeart/2005/8/layout/vList3"/>
    <dgm:cxn modelId="{3C90C8DA-B1CD-418F-8105-370D23F06EF6}" type="presParOf" srcId="{50AD17CF-273A-4796-A7B6-D952569BED5E}" destId="{BC7B928A-AD12-4789-B946-4F3A8776871D}" srcOrd="5" destOrd="0" presId="urn:microsoft.com/office/officeart/2005/8/layout/vList3"/>
    <dgm:cxn modelId="{6DC26046-5D39-41BD-BED1-628F16E6EA4C}" type="presParOf" srcId="{50AD17CF-273A-4796-A7B6-D952569BED5E}" destId="{5AA03B5E-8B14-4B44-83C1-A0487FA1E4C5}" srcOrd="6" destOrd="0" presId="urn:microsoft.com/office/officeart/2005/8/layout/vList3"/>
    <dgm:cxn modelId="{47570C8F-7684-4CB9-8216-C2B895241538}" type="presParOf" srcId="{5AA03B5E-8B14-4B44-83C1-A0487FA1E4C5}" destId="{ED4E5E67-9672-4E74-AA70-3B5E236DEB0A}" srcOrd="0" destOrd="0" presId="urn:microsoft.com/office/officeart/2005/8/layout/vList3"/>
    <dgm:cxn modelId="{85FB41CF-4D16-4B5E-9979-2D27ED665F3A}" type="presParOf" srcId="{5AA03B5E-8B14-4B44-83C1-A0487FA1E4C5}" destId="{B8CB7A70-552C-47CC-B832-A06B388A502A}" srcOrd="1" destOrd="0" presId="urn:microsoft.com/office/officeart/2005/8/layout/vList3"/>
    <dgm:cxn modelId="{BEE2EE72-A34F-4BF2-A19B-BC5713FFB74F}" type="presParOf" srcId="{50AD17CF-273A-4796-A7B6-D952569BED5E}" destId="{811611FA-55D3-40B0-B04A-4D742606CFA0}" srcOrd="7" destOrd="0" presId="urn:microsoft.com/office/officeart/2005/8/layout/vList3"/>
    <dgm:cxn modelId="{F21DF696-B563-456B-B36D-BD07D9E60E96}" type="presParOf" srcId="{50AD17CF-273A-4796-A7B6-D952569BED5E}" destId="{40BF8D67-5D65-4DCC-81EC-A70659661C21}" srcOrd="8" destOrd="0" presId="urn:microsoft.com/office/officeart/2005/8/layout/vList3"/>
    <dgm:cxn modelId="{883F7813-F51D-4783-B9FB-BD2418AC0B23}" type="presParOf" srcId="{40BF8D67-5D65-4DCC-81EC-A70659661C21}" destId="{BF0E4A63-3D6C-44D2-8CF2-A957FF4CE3E1}" srcOrd="0" destOrd="0" presId="urn:microsoft.com/office/officeart/2005/8/layout/vList3"/>
    <dgm:cxn modelId="{305C4B6F-0B8B-4E08-924B-E009E5B396FA}" type="presParOf" srcId="{40BF8D67-5D65-4DCC-81EC-A70659661C21}" destId="{F4000766-3452-4D0D-818B-F542AFCFE6DE}" srcOrd="1" destOrd="0" presId="urn:microsoft.com/office/officeart/2005/8/layout/vList3"/>
    <dgm:cxn modelId="{9538DF8D-0667-429E-A4DD-7EEBF20F9133}" type="presParOf" srcId="{50AD17CF-273A-4796-A7B6-D952569BED5E}" destId="{43F2DD2B-E462-49BE-9827-35B6CCD8B9E9}" srcOrd="9" destOrd="0" presId="urn:microsoft.com/office/officeart/2005/8/layout/vList3"/>
    <dgm:cxn modelId="{F099DBF6-A5E4-4217-B53C-26B1AF68E632}" type="presParOf" srcId="{50AD17CF-273A-4796-A7B6-D952569BED5E}" destId="{DF65C798-715E-41FD-A938-016FDC086FA4}" srcOrd="10" destOrd="0" presId="urn:microsoft.com/office/officeart/2005/8/layout/vList3"/>
    <dgm:cxn modelId="{1C44582F-34D8-484D-88AD-26F5DCD305D7}" type="presParOf" srcId="{DF65C798-715E-41FD-A938-016FDC086FA4}" destId="{2FD76E5B-CC27-44E5-82B7-098B7BE6A62E}" srcOrd="0" destOrd="0" presId="urn:microsoft.com/office/officeart/2005/8/layout/vList3"/>
    <dgm:cxn modelId="{86AD21D0-B23A-4462-94F1-61BD9966B769}" type="presParOf" srcId="{DF65C798-715E-41FD-A938-016FDC086FA4}" destId="{7676D47A-51A6-4CC0-A53E-6B1FCE26B0AF}" srcOrd="1" destOrd="0" presId="urn:microsoft.com/office/officeart/2005/8/layout/vList3"/>
  </dgm:cxnLst>
  <dgm:bg/>
  <dgm:whole/>
</dgm:dataModel>
</file>

<file path=ppt/diagrams/data6.xml><?xml version="1.0" encoding="utf-8"?>
<dgm:dataModel xmlns:dgm="http://schemas.openxmlformats.org/drawingml/2006/diagram" xmlns:a="http://schemas.openxmlformats.org/drawingml/2006/main">
  <dgm:ptLst>
    <dgm:pt modelId="{B9C2FFFB-E429-4486-A4D6-B278AEA3031B}" type="doc">
      <dgm:prSet loTypeId="urn:microsoft.com/office/officeart/2005/8/layout/vList3" loCatId="list" qsTypeId="urn:microsoft.com/office/officeart/2005/8/quickstyle/3d3" qsCatId="3D" csTypeId="urn:microsoft.com/office/officeart/2005/8/colors/accent1_2" csCatId="accent1"/>
      <dgm:spPr/>
      <dgm:t>
        <a:bodyPr/>
        <a:lstStyle/>
        <a:p>
          <a:endParaRPr lang="en-US"/>
        </a:p>
      </dgm:t>
    </dgm:pt>
    <dgm:pt modelId="{38FA84B8-AF77-4F56-9ADD-80F0F60C42ED}">
      <dgm:prSet custT="1"/>
      <dgm:spPr/>
      <dgm:t>
        <a:bodyPr/>
        <a:lstStyle/>
        <a:p>
          <a:pPr rtl="0"/>
          <a:r>
            <a:rPr lang="en-US" sz="2800" dirty="0" smtClean="0">
              <a:solidFill>
                <a:schemeClr val="tx1"/>
              </a:solidFill>
            </a:rPr>
            <a:t>Company policy</a:t>
          </a:r>
          <a:endParaRPr lang="en-US" sz="2800" dirty="0">
            <a:solidFill>
              <a:schemeClr val="tx1"/>
            </a:solidFill>
          </a:endParaRPr>
        </a:p>
      </dgm:t>
    </dgm:pt>
    <dgm:pt modelId="{57463146-916C-4B4E-AAFC-F8C035E135C1}" type="parTrans" cxnId="{CBA36C0E-65D9-4CF7-8A5D-5AA9861ED08C}">
      <dgm:prSet/>
      <dgm:spPr/>
      <dgm:t>
        <a:bodyPr/>
        <a:lstStyle/>
        <a:p>
          <a:endParaRPr lang="en-US">
            <a:solidFill>
              <a:schemeClr val="tx1"/>
            </a:solidFill>
          </a:endParaRPr>
        </a:p>
      </dgm:t>
    </dgm:pt>
    <dgm:pt modelId="{8D57D8BD-DFA6-4125-ABDC-2B315B405D8A}" type="sibTrans" cxnId="{CBA36C0E-65D9-4CF7-8A5D-5AA9861ED08C}">
      <dgm:prSet/>
      <dgm:spPr/>
      <dgm:t>
        <a:bodyPr/>
        <a:lstStyle/>
        <a:p>
          <a:endParaRPr lang="en-US">
            <a:solidFill>
              <a:schemeClr val="tx1"/>
            </a:solidFill>
          </a:endParaRPr>
        </a:p>
      </dgm:t>
    </dgm:pt>
    <dgm:pt modelId="{9CD1CF5F-A616-4180-9B4D-4B7E6BED3A2C}">
      <dgm:prSet custT="1"/>
      <dgm:spPr/>
      <dgm:t>
        <a:bodyPr/>
        <a:lstStyle/>
        <a:p>
          <a:pPr rtl="0"/>
          <a:r>
            <a:rPr lang="en-US" sz="2800" smtClean="0">
              <a:solidFill>
                <a:schemeClr val="tx1"/>
              </a:solidFill>
            </a:rPr>
            <a:t>Supervision</a:t>
          </a:r>
          <a:endParaRPr lang="en-US" sz="2800" dirty="0">
            <a:solidFill>
              <a:schemeClr val="tx1"/>
            </a:solidFill>
          </a:endParaRPr>
        </a:p>
      </dgm:t>
    </dgm:pt>
    <dgm:pt modelId="{C23DA99D-9002-445A-9BF7-4F8118D65277}" type="parTrans" cxnId="{6758BE4F-398C-4BC2-B0D3-CC76A3DC9E25}">
      <dgm:prSet/>
      <dgm:spPr/>
      <dgm:t>
        <a:bodyPr/>
        <a:lstStyle/>
        <a:p>
          <a:endParaRPr lang="en-US">
            <a:solidFill>
              <a:schemeClr val="tx1"/>
            </a:solidFill>
          </a:endParaRPr>
        </a:p>
      </dgm:t>
    </dgm:pt>
    <dgm:pt modelId="{652B5124-524A-40F4-B9B4-4B69B62F199D}" type="sibTrans" cxnId="{6758BE4F-398C-4BC2-B0D3-CC76A3DC9E25}">
      <dgm:prSet/>
      <dgm:spPr/>
      <dgm:t>
        <a:bodyPr/>
        <a:lstStyle/>
        <a:p>
          <a:endParaRPr lang="en-US">
            <a:solidFill>
              <a:schemeClr val="tx1"/>
            </a:solidFill>
          </a:endParaRPr>
        </a:p>
      </dgm:t>
    </dgm:pt>
    <dgm:pt modelId="{ED2B03DA-B851-42F0-B75A-B29915CE61D5}">
      <dgm:prSet custT="1"/>
      <dgm:spPr/>
      <dgm:t>
        <a:bodyPr/>
        <a:lstStyle/>
        <a:p>
          <a:pPr rtl="0"/>
          <a:r>
            <a:rPr lang="en-US" sz="2800" smtClean="0">
              <a:solidFill>
                <a:schemeClr val="tx1"/>
              </a:solidFill>
            </a:rPr>
            <a:t>Relationship w/Boss</a:t>
          </a:r>
          <a:endParaRPr lang="en-US" sz="2800" dirty="0">
            <a:solidFill>
              <a:schemeClr val="tx1"/>
            </a:solidFill>
          </a:endParaRPr>
        </a:p>
      </dgm:t>
    </dgm:pt>
    <dgm:pt modelId="{2DA5D33A-590A-4A18-A717-0D41565AEB67}" type="parTrans" cxnId="{4706F8B7-5A75-405A-AEF2-A0AEF25F66D3}">
      <dgm:prSet/>
      <dgm:spPr/>
      <dgm:t>
        <a:bodyPr/>
        <a:lstStyle/>
        <a:p>
          <a:endParaRPr lang="en-US">
            <a:solidFill>
              <a:schemeClr val="tx1"/>
            </a:solidFill>
          </a:endParaRPr>
        </a:p>
      </dgm:t>
    </dgm:pt>
    <dgm:pt modelId="{F2889BDE-C955-4A58-9C81-5BA1AB142F40}" type="sibTrans" cxnId="{4706F8B7-5A75-405A-AEF2-A0AEF25F66D3}">
      <dgm:prSet/>
      <dgm:spPr/>
      <dgm:t>
        <a:bodyPr/>
        <a:lstStyle/>
        <a:p>
          <a:endParaRPr lang="en-US">
            <a:solidFill>
              <a:schemeClr val="tx1"/>
            </a:solidFill>
          </a:endParaRPr>
        </a:p>
      </dgm:t>
    </dgm:pt>
    <dgm:pt modelId="{442C8744-FB33-44C8-B5DA-0B5F8D9AA3F5}">
      <dgm:prSet custT="1"/>
      <dgm:spPr/>
      <dgm:t>
        <a:bodyPr/>
        <a:lstStyle/>
        <a:p>
          <a:pPr rtl="0"/>
          <a:r>
            <a:rPr lang="en-US" sz="2800" smtClean="0">
              <a:solidFill>
                <a:schemeClr val="tx1"/>
              </a:solidFill>
            </a:rPr>
            <a:t>Work conditions</a:t>
          </a:r>
          <a:endParaRPr lang="en-US" sz="2800" dirty="0">
            <a:solidFill>
              <a:schemeClr val="tx1"/>
            </a:solidFill>
          </a:endParaRPr>
        </a:p>
      </dgm:t>
    </dgm:pt>
    <dgm:pt modelId="{47D743F6-68B9-4BFD-B00A-EFEE71AAB9E2}" type="parTrans" cxnId="{F1D704B1-AB26-411D-AD60-062F037E5E18}">
      <dgm:prSet/>
      <dgm:spPr/>
      <dgm:t>
        <a:bodyPr/>
        <a:lstStyle/>
        <a:p>
          <a:endParaRPr lang="en-US">
            <a:solidFill>
              <a:schemeClr val="tx1"/>
            </a:solidFill>
          </a:endParaRPr>
        </a:p>
      </dgm:t>
    </dgm:pt>
    <dgm:pt modelId="{7A729348-AE4B-4C43-BC59-717246A3C3F0}" type="sibTrans" cxnId="{F1D704B1-AB26-411D-AD60-062F037E5E18}">
      <dgm:prSet/>
      <dgm:spPr/>
      <dgm:t>
        <a:bodyPr/>
        <a:lstStyle/>
        <a:p>
          <a:endParaRPr lang="en-US">
            <a:solidFill>
              <a:schemeClr val="tx1"/>
            </a:solidFill>
          </a:endParaRPr>
        </a:p>
      </dgm:t>
    </dgm:pt>
    <dgm:pt modelId="{851AA32C-CA12-4E7B-9371-B959E66853B4}">
      <dgm:prSet custT="1"/>
      <dgm:spPr/>
      <dgm:t>
        <a:bodyPr/>
        <a:lstStyle/>
        <a:p>
          <a:pPr rtl="0"/>
          <a:r>
            <a:rPr lang="en-US" sz="2800" smtClean="0">
              <a:solidFill>
                <a:schemeClr val="tx1"/>
              </a:solidFill>
            </a:rPr>
            <a:t>Salary</a:t>
          </a:r>
          <a:endParaRPr lang="en-US" sz="2800" dirty="0">
            <a:solidFill>
              <a:schemeClr val="tx1"/>
            </a:solidFill>
          </a:endParaRPr>
        </a:p>
      </dgm:t>
    </dgm:pt>
    <dgm:pt modelId="{A3386916-090F-4562-BE12-944D2F871247}" type="parTrans" cxnId="{1B3B1E33-9EF3-43AD-A412-178A74C42B42}">
      <dgm:prSet/>
      <dgm:spPr/>
      <dgm:t>
        <a:bodyPr/>
        <a:lstStyle/>
        <a:p>
          <a:endParaRPr lang="en-US">
            <a:solidFill>
              <a:schemeClr val="tx1"/>
            </a:solidFill>
          </a:endParaRPr>
        </a:p>
      </dgm:t>
    </dgm:pt>
    <dgm:pt modelId="{45522BC7-1792-4D1F-B9C6-4703B5A9D071}" type="sibTrans" cxnId="{1B3B1E33-9EF3-43AD-A412-178A74C42B42}">
      <dgm:prSet/>
      <dgm:spPr/>
      <dgm:t>
        <a:bodyPr/>
        <a:lstStyle/>
        <a:p>
          <a:endParaRPr lang="en-US">
            <a:solidFill>
              <a:schemeClr val="tx1"/>
            </a:solidFill>
          </a:endParaRPr>
        </a:p>
      </dgm:t>
    </dgm:pt>
    <dgm:pt modelId="{236B6F79-4B02-4F3E-95BF-5D29BD9A54D6}">
      <dgm:prSet custT="1"/>
      <dgm:spPr/>
      <dgm:t>
        <a:bodyPr/>
        <a:lstStyle/>
        <a:p>
          <a:pPr rtl="0"/>
          <a:r>
            <a:rPr lang="en-US" sz="2800" dirty="0" smtClean="0">
              <a:solidFill>
                <a:schemeClr val="tx1"/>
              </a:solidFill>
            </a:rPr>
            <a:t>Relationship w/Peers</a:t>
          </a:r>
          <a:endParaRPr lang="en-US" sz="2800" dirty="0">
            <a:solidFill>
              <a:schemeClr val="tx1"/>
            </a:solidFill>
          </a:endParaRPr>
        </a:p>
      </dgm:t>
    </dgm:pt>
    <dgm:pt modelId="{DD9B3F8C-B9DA-4163-99D0-C7CDD3E84DC7}" type="parTrans" cxnId="{2B92B947-F299-4B1B-B1CD-BA0AEC5CA1BC}">
      <dgm:prSet/>
      <dgm:spPr/>
      <dgm:t>
        <a:bodyPr/>
        <a:lstStyle/>
        <a:p>
          <a:endParaRPr lang="en-US">
            <a:solidFill>
              <a:schemeClr val="tx1"/>
            </a:solidFill>
          </a:endParaRPr>
        </a:p>
      </dgm:t>
    </dgm:pt>
    <dgm:pt modelId="{8523ED3F-69DC-43BE-A547-401D5CA96F28}" type="sibTrans" cxnId="{2B92B947-F299-4B1B-B1CD-BA0AEC5CA1BC}">
      <dgm:prSet/>
      <dgm:spPr/>
      <dgm:t>
        <a:bodyPr/>
        <a:lstStyle/>
        <a:p>
          <a:endParaRPr lang="en-US">
            <a:solidFill>
              <a:schemeClr val="tx1"/>
            </a:solidFill>
          </a:endParaRPr>
        </a:p>
      </dgm:t>
    </dgm:pt>
    <dgm:pt modelId="{0B9424B6-CC8A-4D39-9193-FF784FEBD445}" type="pres">
      <dgm:prSet presAssocID="{B9C2FFFB-E429-4486-A4D6-B278AEA3031B}" presName="linearFlow" presStyleCnt="0">
        <dgm:presLayoutVars>
          <dgm:dir/>
          <dgm:resizeHandles val="exact"/>
        </dgm:presLayoutVars>
      </dgm:prSet>
      <dgm:spPr/>
      <dgm:t>
        <a:bodyPr/>
        <a:lstStyle/>
        <a:p>
          <a:endParaRPr lang="en-US"/>
        </a:p>
      </dgm:t>
    </dgm:pt>
    <dgm:pt modelId="{E6C1A2D2-8521-4230-8AFA-E55D9B16800B}" type="pres">
      <dgm:prSet presAssocID="{38FA84B8-AF77-4F56-9ADD-80F0F60C42ED}" presName="composite" presStyleCnt="0"/>
      <dgm:spPr/>
    </dgm:pt>
    <dgm:pt modelId="{E5BE1257-5AC0-40B5-A151-04EEC9F9EEBF}" type="pres">
      <dgm:prSet presAssocID="{38FA84B8-AF77-4F56-9ADD-80F0F60C42ED}" presName="imgShp" presStyleLbl="fgImgPlace1" presStyleIdx="0" presStyleCnt="6"/>
      <dgm:spPr/>
    </dgm:pt>
    <dgm:pt modelId="{1EE64009-0507-486D-B292-5409812EF76E}" type="pres">
      <dgm:prSet presAssocID="{38FA84B8-AF77-4F56-9ADD-80F0F60C42ED}" presName="txShp" presStyleLbl="node1" presStyleIdx="0" presStyleCnt="6">
        <dgm:presLayoutVars>
          <dgm:bulletEnabled val="1"/>
        </dgm:presLayoutVars>
      </dgm:prSet>
      <dgm:spPr/>
      <dgm:t>
        <a:bodyPr/>
        <a:lstStyle/>
        <a:p>
          <a:endParaRPr lang="en-US"/>
        </a:p>
      </dgm:t>
    </dgm:pt>
    <dgm:pt modelId="{DA117B2B-860F-446D-85FF-0844D57107C1}" type="pres">
      <dgm:prSet presAssocID="{8D57D8BD-DFA6-4125-ABDC-2B315B405D8A}" presName="spacing" presStyleCnt="0"/>
      <dgm:spPr/>
    </dgm:pt>
    <dgm:pt modelId="{B7053FC9-9E04-4345-99D2-BF6401DE7790}" type="pres">
      <dgm:prSet presAssocID="{9CD1CF5F-A616-4180-9B4D-4B7E6BED3A2C}" presName="composite" presStyleCnt="0"/>
      <dgm:spPr/>
    </dgm:pt>
    <dgm:pt modelId="{8E1D8D7B-4E4E-4625-A192-20DCFF986EAA}" type="pres">
      <dgm:prSet presAssocID="{9CD1CF5F-A616-4180-9B4D-4B7E6BED3A2C}" presName="imgShp" presStyleLbl="fgImgPlace1" presStyleIdx="1" presStyleCnt="6"/>
      <dgm:spPr/>
    </dgm:pt>
    <dgm:pt modelId="{8C271633-8C50-4953-88BE-C09DB31C15D9}" type="pres">
      <dgm:prSet presAssocID="{9CD1CF5F-A616-4180-9B4D-4B7E6BED3A2C}" presName="txShp" presStyleLbl="node1" presStyleIdx="1" presStyleCnt="6">
        <dgm:presLayoutVars>
          <dgm:bulletEnabled val="1"/>
        </dgm:presLayoutVars>
      </dgm:prSet>
      <dgm:spPr/>
      <dgm:t>
        <a:bodyPr/>
        <a:lstStyle/>
        <a:p>
          <a:endParaRPr lang="en-US"/>
        </a:p>
      </dgm:t>
    </dgm:pt>
    <dgm:pt modelId="{110BBA4F-048D-46C3-A25B-60666E657364}" type="pres">
      <dgm:prSet presAssocID="{652B5124-524A-40F4-B9B4-4B69B62F199D}" presName="spacing" presStyleCnt="0"/>
      <dgm:spPr/>
    </dgm:pt>
    <dgm:pt modelId="{030A71FE-EEE7-4284-AD1A-9AF8E13EC0A9}" type="pres">
      <dgm:prSet presAssocID="{ED2B03DA-B851-42F0-B75A-B29915CE61D5}" presName="composite" presStyleCnt="0"/>
      <dgm:spPr/>
    </dgm:pt>
    <dgm:pt modelId="{D669D8D5-AC46-4F88-89F9-F85026F8BF0F}" type="pres">
      <dgm:prSet presAssocID="{ED2B03DA-B851-42F0-B75A-B29915CE61D5}" presName="imgShp" presStyleLbl="fgImgPlace1" presStyleIdx="2" presStyleCnt="6"/>
      <dgm:spPr/>
    </dgm:pt>
    <dgm:pt modelId="{22515DB5-77BA-4CCC-8CE5-70A56F3CD91F}" type="pres">
      <dgm:prSet presAssocID="{ED2B03DA-B851-42F0-B75A-B29915CE61D5}" presName="txShp" presStyleLbl="node1" presStyleIdx="2" presStyleCnt="6">
        <dgm:presLayoutVars>
          <dgm:bulletEnabled val="1"/>
        </dgm:presLayoutVars>
      </dgm:prSet>
      <dgm:spPr/>
      <dgm:t>
        <a:bodyPr/>
        <a:lstStyle/>
        <a:p>
          <a:endParaRPr lang="en-US"/>
        </a:p>
      </dgm:t>
    </dgm:pt>
    <dgm:pt modelId="{FA5EBFB2-8A49-42C5-BAE0-6A2105DEA092}" type="pres">
      <dgm:prSet presAssocID="{F2889BDE-C955-4A58-9C81-5BA1AB142F40}" presName="spacing" presStyleCnt="0"/>
      <dgm:spPr/>
    </dgm:pt>
    <dgm:pt modelId="{5F9E77D8-CD7E-4758-81FF-1995E4B7CC0A}" type="pres">
      <dgm:prSet presAssocID="{442C8744-FB33-44C8-B5DA-0B5F8D9AA3F5}" presName="composite" presStyleCnt="0"/>
      <dgm:spPr/>
    </dgm:pt>
    <dgm:pt modelId="{36F61984-63F8-4645-8636-B5C687370761}" type="pres">
      <dgm:prSet presAssocID="{442C8744-FB33-44C8-B5DA-0B5F8D9AA3F5}" presName="imgShp" presStyleLbl="fgImgPlace1" presStyleIdx="3" presStyleCnt="6"/>
      <dgm:spPr/>
    </dgm:pt>
    <dgm:pt modelId="{DA7F6C93-8ECA-4B30-AFED-359F6C9D6C52}" type="pres">
      <dgm:prSet presAssocID="{442C8744-FB33-44C8-B5DA-0B5F8D9AA3F5}" presName="txShp" presStyleLbl="node1" presStyleIdx="3" presStyleCnt="6">
        <dgm:presLayoutVars>
          <dgm:bulletEnabled val="1"/>
        </dgm:presLayoutVars>
      </dgm:prSet>
      <dgm:spPr/>
      <dgm:t>
        <a:bodyPr/>
        <a:lstStyle/>
        <a:p>
          <a:endParaRPr lang="en-US"/>
        </a:p>
      </dgm:t>
    </dgm:pt>
    <dgm:pt modelId="{CA287868-FD66-401D-BC97-E912D2F22E01}" type="pres">
      <dgm:prSet presAssocID="{7A729348-AE4B-4C43-BC59-717246A3C3F0}" presName="spacing" presStyleCnt="0"/>
      <dgm:spPr/>
    </dgm:pt>
    <dgm:pt modelId="{A9E951A2-9CB0-469D-8DDB-374678DE0EAD}" type="pres">
      <dgm:prSet presAssocID="{851AA32C-CA12-4E7B-9371-B959E66853B4}" presName="composite" presStyleCnt="0"/>
      <dgm:spPr/>
    </dgm:pt>
    <dgm:pt modelId="{00157A65-3823-4BCC-A8C8-48E689EEBBEB}" type="pres">
      <dgm:prSet presAssocID="{851AA32C-CA12-4E7B-9371-B959E66853B4}" presName="imgShp" presStyleLbl="fgImgPlace1" presStyleIdx="4" presStyleCnt="6"/>
      <dgm:spPr/>
    </dgm:pt>
    <dgm:pt modelId="{A2F23862-93DB-4DE8-9291-33F08B266BFC}" type="pres">
      <dgm:prSet presAssocID="{851AA32C-CA12-4E7B-9371-B959E66853B4}" presName="txShp" presStyleLbl="node1" presStyleIdx="4" presStyleCnt="6">
        <dgm:presLayoutVars>
          <dgm:bulletEnabled val="1"/>
        </dgm:presLayoutVars>
      </dgm:prSet>
      <dgm:spPr/>
      <dgm:t>
        <a:bodyPr/>
        <a:lstStyle/>
        <a:p>
          <a:endParaRPr lang="en-US"/>
        </a:p>
      </dgm:t>
    </dgm:pt>
    <dgm:pt modelId="{D29CD299-7B35-41F3-9C25-4279CECA8077}" type="pres">
      <dgm:prSet presAssocID="{45522BC7-1792-4D1F-B9C6-4703B5A9D071}" presName="spacing" presStyleCnt="0"/>
      <dgm:spPr/>
    </dgm:pt>
    <dgm:pt modelId="{E711E92C-B959-482D-8DAF-635174C5C17D}" type="pres">
      <dgm:prSet presAssocID="{236B6F79-4B02-4F3E-95BF-5D29BD9A54D6}" presName="composite" presStyleCnt="0"/>
      <dgm:spPr/>
    </dgm:pt>
    <dgm:pt modelId="{949B5F76-2029-4A7C-824E-8F1EEAFA4D55}" type="pres">
      <dgm:prSet presAssocID="{236B6F79-4B02-4F3E-95BF-5D29BD9A54D6}" presName="imgShp" presStyleLbl="fgImgPlace1" presStyleIdx="5" presStyleCnt="6"/>
      <dgm:spPr/>
    </dgm:pt>
    <dgm:pt modelId="{84E38888-537C-4CE1-9AD8-0D61B813ED31}" type="pres">
      <dgm:prSet presAssocID="{236B6F79-4B02-4F3E-95BF-5D29BD9A54D6}" presName="txShp" presStyleLbl="node1" presStyleIdx="5" presStyleCnt="6">
        <dgm:presLayoutVars>
          <dgm:bulletEnabled val="1"/>
        </dgm:presLayoutVars>
      </dgm:prSet>
      <dgm:spPr/>
      <dgm:t>
        <a:bodyPr/>
        <a:lstStyle/>
        <a:p>
          <a:endParaRPr lang="en-US"/>
        </a:p>
      </dgm:t>
    </dgm:pt>
  </dgm:ptLst>
  <dgm:cxnLst>
    <dgm:cxn modelId="{1B3B1E33-9EF3-43AD-A412-178A74C42B42}" srcId="{B9C2FFFB-E429-4486-A4D6-B278AEA3031B}" destId="{851AA32C-CA12-4E7B-9371-B959E66853B4}" srcOrd="4" destOrd="0" parTransId="{A3386916-090F-4562-BE12-944D2F871247}" sibTransId="{45522BC7-1792-4D1F-B9C6-4703B5A9D071}"/>
    <dgm:cxn modelId="{6758BE4F-398C-4BC2-B0D3-CC76A3DC9E25}" srcId="{B9C2FFFB-E429-4486-A4D6-B278AEA3031B}" destId="{9CD1CF5F-A616-4180-9B4D-4B7E6BED3A2C}" srcOrd="1" destOrd="0" parTransId="{C23DA99D-9002-445A-9BF7-4F8118D65277}" sibTransId="{652B5124-524A-40F4-B9B4-4B69B62F199D}"/>
    <dgm:cxn modelId="{8A3D6EBF-55E0-4C6D-8B06-F1853C9D8B5A}" type="presOf" srcId="{38FA84B8-AF77-4F56-9ADD-80F0F60C42ED}" destId="{1EE64009-0507-486D-B292-5409812EF76E}" srcOrd="0" destOrd="0" presId="urn:microsoft.com/office/officeart/2005/8/layout/vList3"/>
    <dgm:cxn modelId="{4706F8B7-5A75-405A-AEF2-A0AEF25F66D3}" srcId="{B9C2FFFB-E429-4486-A4D6-B278AEA3031B}" destId="{ED2B03DA-B851-42F0-B75A-B29915CE61D5}" srcOrd="2" destOrd="0" parTransId="{2DA5D33A-590A-4A18-A717-0D41565AEB67}" sibTransId="{F2889BDE-C955-4A58-9C81-5BA1AB142F40}"/>
    <dgm:cxn modelId="{CBA36C0E-65D9-4CF7-8A5D-5AA9861ED08C}" srcId="{B9C2FFFB-E429-4486-A4D6-B278AEA3031B}" destId="{38FA84B8-AF77-4F56-9ADD-80F0F60C42ED}" srcOrd="0" destOrd="0" parTransId="{57463146-916C-4B4E-AAFC-F8C035E135C1}" sibTransId="{8D57D8BD-DFA6-4125-ABDC-2B315B405D8A}"/>
    <dgm:cxn modelId="{F1D704B1-AB26-411D-AD60-062F037E5E18}" srcId="{B9C2FFFB-E429-4486-A4D6-B278AEA3031B}" destId="{442C8744-FB33-44C8-B5DA-0B5F8D9AA3F5}" srcOrd="3" destOrd="0" parTransId="{47D743F6-68B9-4BFD-B00A-EFEE71AAB9E2}" sibTransId="{7A729348-AE4B-4C43-BC59-717246A3C3F0}"/>
    <dgm:cxn modelId="{2B92B947-F299-4B1B-B1CD-BA0AEC5CA1BC}" srcId="{B9C2FFFB-E429-4486-A4D6-B278AEA3031B}" destId="{236B6F79-4B02-4F3E-95BF-5D29BD9A54D6}" srcOrd="5" destOrd="0" parTransId="{DD9B3F8C-B9DA-4163-99D0-C7CDD3E84DC7}" sibTransId="{8523ED3F-69DC-43BE-A547-401D5CA96F28}"/>
    <dgm:cxn modelId="{1B34A24D-F8D7-4B3E-A753-26608F5059C2}" type="presOf" srcId="{B9C2FFFB-E429-4486-A4D6-B278AEA3031B}" destId="{0B9424B6-CC8A-4D39-9193-FF784FEBD445}" srcOrd="0" destOrd="0" presId="urn:microsoft.com/office/officeart/2005/8/layout/vList3"/>
    <dgm:cxn modelId="{85F9E383-F2B0-4954-AFCD-AC42055EF837}" type="presOf" srcId="{9CD1CF5F-A616-4180-9B4D-4B7E6BED3A2C}" destId="{8C271633-8C50-4953-88BE-C09DB31C15D9}" srcOrd="0" destOrd="0" presId="urn:microsoft.com/office/officeart/2005/8/layout/vList3"/>
    <dgm:cxn modelId="{F9F592DF-2932-4451-8C0F-9C8982B8950F}" type="presOf" srcId="{ED2B03DA-B851-42F0-B75A-B29915CE61D5}" destId="{22515DB5-77BA-4CCC-8CE5-70A56F3CD91F}" srcOrd="0" destOrd="0" presId="urn:microsoft.com/office/officeart/2005/8/layout/vList3"/>
    <dgm:cxn modelId="{99D9F0DC-4FD8-4B2E-8DA1-11132FD873B5}" type="presOf" srcId="{851AA32C-CA12-4E7B-9371-B959E66853B4}" destId="{A2F23862-93DB-4DE8-9291-33F08B266BFC}" srcOrd="0" destOrd="0" presId="urn:microsoft.com/office/officeart/2005/8/layout/vList3"/>
    <dgm:cxn modelId="{22403E12-9B36-4AA1-9676-7BBF9FC87BF7}" type="presOf" srcId="{236B6F79-4B02-4F3E-95BF-5D29BD9A54D6}" destId="{84E38888-537C-4CE1-9AD8-0D61B813ED31}" srcOrd="0" destOrd="0" presId="urn:microsoft.com/office/officeart/2005/8/layout/vList3"/>
    <dgm:cxn modelId="{2DC645BF-A463-44A9-ABF9-AAEE1918A77B}" type="presOf" srcId="{442C8744-FB33-44C8-B5DA-0B5F8D9AA3F5}" destId="{DA7F6C93-8ECA-4B30-AFED-359F6C9D6C52}" srcOrd="0" destOrd="0" presId="urn:microsoft.com/office/officeart/2005/8/layout/vList3"/>
    <dgm:cxn modelId="{54FDFBCC-F165-424D-9D57-2E2574517B99}" type="presParOf" srcId="{0B9424B6-CC8A-4D39-9193-FF784FEBD445}" destId="{E6C1A2D2-8521-4230-8AFA-E55D9B16800B}" srcOrd="0" destOrd="0" presId="urn:microsoft.com/office/officeart/2005/8/layout/vList3"/>
    <dgm:cxn modelId="{E534257A-C288-4999-A715-604C2AAC2920}" type="presParOf" srcId="{E6C1A2D2-8521-4230-8AFA-E55D9B16800B}" destId="{E5BE1257-5AC0-40B5-A151-04EEC9F9EEBF}" srcOrd="0" destOrd="0" presId="urn:microsoft.com/office/officeart/2005/8/layout/vList3"/>
    <dgm:cxn modelId="{5FB06826-B2F7-4315-912A-D3159E797315}" type="presParOf" srcId="{E6C1A2D2-8521-4230-8AFA-E55D9B16800B}" destId="{1EE64009-0507-486D-B292-5409812EF76E}" srcOrd="1" destOrd="0" presId="urn:microsoft.com/office/officeart/2005/8/layout/vList3"/>
    <dgm:cxn modelId="{64B7D1C0-317A-4F8C-B6DF-C0E185E789AC}" type="presParOf" srcId="{0B9424B6-CC8A-4D39-9193-FF784FEBD445}" destId="{DA117B2B-860F-446D-85FF-0844D57107C1}" srcOrd="1" destOrd="0" presId="urn:microsoft.com/office/officeart/2005/8/layout/vList3"/>
    <dgm:cxn modelId="{6830E66A-D678-47D3-BF4C-B3DC406EE46F}" type="presParOf" srcId="{0B9424B6-CC8A-4D39-9193-FF784FEBD445}" destId="{B7053FC9-9E04-4345-99D2-BF6401DE7790}" srcOrd="2" destOrd="0" presId="urn:microsoft.com/office/officeart/2005/8/layout/vList3"/>
    <dgm:cxn modelId="{6D351BB7-5D8A-4882-A1E0-6B1080C5E5A2}" type="presParOf" srcId="{B7053FC9-9E04-4345-99D2-BF6401DE7790}" destId="{8E1D8D7B-4E4E-4625-A192-20DCFF986EAA}" srcOrd="0" destOrd="0" presId="urn:microsoft.com/office/officeart/2005/8/layout/vList3"/>
    <dgm:cxn modelId="{79CBE632-A4FE-44BB-A3DA-A1B0CD8BDD5A}" type="presParOf" srcId="{B7053FC9-9E04-4345-99D2-BF6401DE7790}" destId="{8C271633-8C50-4953-88BE-C09DB31C15D9}" srcOrd="1" destOrd="0" presId="urn:microsoft.com/office/officeart/2005/8/layout/vList3"/>
    <dgm:cxn modelId="{0E0D7871-E1DD-4D04-8827-4D9A16E26B7E}" type="presParOf" srcId="{0B9424B6-CC8A-4D39-9193-FF784FEBD445}" destId="{110BBA4F-048D-46C3-A25B-60666E657364}" srcOrd="3" destOrd="0" presId="urn:microsoft.com/office/officeart/2005/8/layout/vList3"/>
    <dgm:cxn modelId="{C7A9EB5F-1928-4817-B9C3-F46632551B3C}" type="presParOf" srcId="{0B9424B6-CC8A-4D39-9193-FF784FEBD445}" destId="{030A71FE-EEE7-4284-AD1A-9AF8E13EC0A9}" srcOrd="4" destOrd="0" presId="urn:microsoft.com/office/officeart/2005/8/layout/vList3"/>
    <dgm:cxn modelId="{37781E58-EF59-4987-899E-6A3E03A3B7D5}" type="presParOf" srcId="{030A71FE-EEE7-4284-AD1A-9AF8E13EC0A9}" destId="{D669D8D5-AC46-4F88-89F9-F85026F8BF0F}" srcOrd="0" destOrd="0" presId="urn:microsoft.com/office/officeart/2005/8/layout/vList3"/>
    <dgm:cxn modelId="{4D78E27E-3837-4E1E-BE66-39A2A8ABE14A}" type="presParOf" srcId="{030A71FE-EEE7-4284-AD1A-9AF8E13EC0A9}" destId="{22515DB5-77BA-4CCC-8CE5-70A56F3CD91F}" srcOrd="1" destOrd="0" presId="urn:microsoft.com/office/officeart/2005/8/layout/vList3"/>
    <dgm:cxn modelId="{E94C09A4-5139-4241-A8AD-D22DCFB94A59}" type="presParOf" srcId="{0B9424B6-CC8A-4D39-9193-FF784FEBD445}" destId="{FA5EBFB2-8A49-42C5-BAE0-6A2105DEA092}" srcOrd="5" destOrd="0" presId="urn:microsoft.com/office/officeart/2005/8/layout/vList3"/>
    <dgm:cxn modelId="{621720EE-7921-49FA-A95C-E06F06252E88}" type="presParOf" srcId="{0B9424B6-CC8A-4D39-9193-FF784FEBD445}" destId="{5F9E77D8-CD7E-4758-81FF-1995E4B7CC0A}" srcOrd="6" destOrd="0" presId="urn:microsoft.com/office/officeart/2005/8/layout/vList3"/>
    <dgm:cxn modelId="{22838B45-EB4A-4D37-9D13-44DC9339703C}" type="presParOf" srcId="{5F9E77D8-CD7E-4758-81FF-1995E4B7CC0A}" destId="{36F61984-63F8-4645-8636-B5C687370761}" srcOrd="0" destOrd="0" presId="urn:microsoft.com/office/officeart/2005/8/layout/vList3"/>
    <dgm:cxn modelId="{B1596BEC-1A51-4418-BC74-51F17BD4650E}" type="presParOf" srcId="{5F9E77D8-CD7E-4758-81FF-1995E4B7CC0A}" destId="{DA7F6C93-8ECA-4B30-AFED-359F6C9D6C52}" srcOrd="1" destOrd="0" presId="urn:microsoft.com/office/officeart/2005/8/layout/vList3"/>
    <dgm:cxn modelId="{A3EC26F7-CCAC-4B08-BD6B-9D93B657F92F}" type="presParOf" srcId="{0B9424B6-CC8A-4D39-9193-FF784FEBD445}" destId="{CA287868-FD66-401D-BC97-E912D2F22E01}" srcOrd="7" destOrd="0" presId="urn:microsoft.com/office/officeart/2005/8/layout/vList3"/>
    <dgm:cxn modelId="{BBFADEFE-DD6B-475E-9C07-7473C79A0E8F}" type="presParOf" srcId="{0B9424B6-CC8A-4D39-9193-FF784FEBD445}" destId="{A9E951A2-9CB0-469D-8DDB-374678DE0EAD}" srcOrd="8" destOrd="0" presId="urn:microsoft.com/office/officeart/2005/8/layout/vList3"/>
    <dgm:cxn modelId="{1357826F-9A6D-49C9-A32C-3BD2255C27C3}" type="presParOf" srcId="{A9E951A2-9CB0-469D-8DDB-374678DE0EAD}" destId="{00157A65-3823-4BCC-A8C8-48E689EEBBEB}" srcOrd="0" destOrd="0" presId="urn:microsoft.com/office/officeart/2005/8/layout/vList3"/>
    <dgm:cxn modelId="{23C33937-18FA-49F2-91FB-294ABDF5E8F3}" type="presParOf" srcId="{A9E951A2-9CB0-469D-8DDB-374678DE0EAD}" destId="{A2F23862-93DB-4DE8-9291-33F08B266BFC}" srcOrd="1" destOrd="0" presId="urn:microsoft.com/office/officeart/2005/8/layout/vList3"/>
    <dgm:cxn modelId="{ADC7FAC9-1D79-4F5B-AFE2-95ECB4605256}" type="presParOf" srcId="{0B9424B6-CC8A-4D39-9193-FF784FEBD445}" destId="{D29CD299-7B35-41F3-9C25-4279CECA8077}" srcOrd="9" destOrd="0" presId="urn:microsoft.com/office/officeart/2005/8/layout/vList3"/>
    <dgm:cxn modelId="{986B4E94-FC8C-4828-9E72-39D445A1B2F6}" type="presParOf" srcId="{0B9424B6-CC8A-4D39-9193-FF784FEBD445}" destId="{E711E92C-B959-482D-8DAF-635174C5C17D}" srcOrd="10" destOrd="0" presId="urn:microsoft.com/office/officeart/2005/8/layout/vList3"/>
    <dgm:cxn modelId="{E4649C5E-47CB-4ADC-B010-0BF262947634}" type="presParOf" srcId="{E711E92C-B959-482D-8DAF-635174C5C17D}" destId="{949B5F76-2029-4A7C-824E-8F1EEAFA4D55}" srcOrd="0" destOrd="0" presId="urn:microsoft.com/office/officeart/2005/8/layout/vList3"/>
    <dgm:cxn modelId="{8A167771-4789-4DDE-B2A5-7C552B4C176A}" type="presParOf" srcId="{E711E92C-B959-482D-8DAF-635174C5C17D}" destId="{84E38888-537C-4CE1-9AD8-0D61B813ED31}" srcOrd="1" destOrd="0" presId="urn:microsoft.com/office/officeart/2005/8/layout/vList3"/>
  </dgm:cxnLst>
  <dgm:bg/>
  <dgm:whole/>
</dgm:dataModel>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8">
  <dgm:title val=""/>
  <dgm:desc val=""/>
  <dgm:catLst>
    <dgm:cat type="3D" pri="11800"/>
  </dgm:catLst>
  <dgm:scene3d>
    <a:camera prst="perspectiveHeroicExtremeRightFacing" zoom="82000">
      <a:rot lat="21300000" lon="20400000" rev="180000"/>
    </a:camera>
    <a:lightRig rig="morning" dir="t">
      <a:rot lat="0" lon="0" rev="20400000"/>
    </a:lightRig>
  </dgm:scene3d>
  <dgm:styleLbl name="node0">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0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600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dgm:scene3d>
    <dgm:sp3d z="635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1520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dgm:style>
  </dgm:styleLbl>
  <dgm:styleLbl name="conF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alignAcc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trAlignAcc1">
    <dgm:scene3d>
      <a:camera prst="orthographicFront"/>
      <a:lightRig rig="threePt" dir="t"/>
    </dgm:scene3d>
    <dgm:sp3d extrusionH="190500" prstMaterial="matte">
      <a:bevelT w="120650" h="38100"/>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b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solidFgAcc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solidBgAcc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2">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3">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fgAcc4">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bgShp">
    <dgm:scene3d>
      <a:camera prst="orthographicFront"/>
      <a:lightRig rig="threePt" dir="t"/>
    </dgm:scene3d>
    <dgm:sp3d z="-152400" extrusionH="63500" prstMaterial="matte">
      <a:bevelT w="44450" h="6350" prst="relaxedInset"/>
      <a:contourClr>
        <a:schemeClr val="bg1"/>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190500" prstMaterial="matte">
      <a:bevelT w="120650" h="38100" prst="relaxedInset"/>
      <a:bevelB w="120650" h="571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ECD108D-ECB7-4412-B44D-42DF82D3ED47}" type="datetimeFigureOut">
              <a:rPr lang="en-US" smtClean="0"/>
              <a:pPr/>
              <a:t>7/14/2010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7C87120-2EB7-4C86-B2B7-FACD7B0AC80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content theory of motivation mainly focuses on the internal factors that energize and direct human behavior.</a:t>
            </a:r>
            <a:endParaRPr lang="en-US" dirty="0"/>
          </a:p>
        </p:txBody>
      </p:sp>
      <p:sp>
        <p:nvSpPr>
          <p:cNvPr id="4" name="Slide Number Placeholder 3"/>
          <p:cNvSpPr>
            <a:spLocks noGrp="1"/>
          </p:cNvSpPr>
          <p:nvPr>
            <p:ph type="sldNum" sz="quarter" idx="10"/>
          </p:nvPr>
        </p:nvSpPr>
        <p:spPr/>
        <p:txBody>
          <a:bodyPr/>
          <a:lstStyle/>
          <a:p>
            <a:fld id="{B7C87120-2EB7-4C86-B2B7-FACD7B0AC802}" type="slidenum">
              <a:rPr lang="en-US" smtClean="0"/>
              <a:pPr/>
              <a:t>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Process theories of motivation provide an opportunity to understand thought processes that influence behavior</a:t>
            </a:r>
            <a:endParaRPr lang="en-US" dirty="0"/>
          </a:p>
        </p:txBody>
      </p:sp>
      <p:sp>
        <p:nvSpPr>
          <p:cNvPr id="4" name="Slide Number Placeholder 3"/>
          <p:cNvSpPr>
            <a:spLocks noGrp="1"/>
          </p:cNvSpPr>
          <p:nvPr>
            <p:ph type="sldNum" sz="quarter" idx="10"/>
          </p:nvPr>
        </p:nvSpPr>
        <p:spPr/>
        <p:txBody>
          <a:bodyPr/>
          <a:lstStyle/>
          <a:p>
            <a:fld id="{B7C87120-2EB7-4C86-B2B7-FACD7B0AC802}" type="slidenum">
              <a:rPr lang="en-US" smtClean="0"/>
              <a:pPr/>
              <a:t>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erm</a:t>
            </a:r>
            <a:r>
              <a:rPr lang="en-US" dirty="0" smtClean="0"/>
              <a:t> "hygiene" in the sense that they are considered </a:t>
            </a:r>
          </a:p>
          <a:p>
            <a:r>
              <a:rPr lang="en-US" dirty="0" smtClean="0"/>
              <a:t>maintenance factors that are necessary to avoid dissatisfaction but that by </a:t>
            </a:r>
          </a:p>
          <a:p>
            <a:r>
              <a:rPr lang="en-US" dirty="0" smtClean="0"/>
              <a:t>themselves do not provide satisfaction.</a:t>
            </a:r>
            <a:endParaRPr lang="en-US" dirty="0"/>
          </a:p>
        </p:txBody>
      </p:sp>
      <p:sp>
        <p:nvSpPr>
          <p:cNvPr id="4" name="Slide Number Placeholder 3"/>
          <p:cNvSpPr>
            <a:spLocks noGrp="1"/>
          </p:cNvSpPr>
          <p:nvPr>
            <p:ph type="sldNum" sz="quarter" idx="10"/>
          </p:nvPr>
        </p:nvSpPr>
        <p:spPr/>
        <p:txBody>
          <a:bodyPr/>
          <a:lstStyle/>
          <a:p>
            <a:fld id="{B7C87120-2EB7-4C86-B2B7-FACD7B0AC802}" type="slidenum">
              <a:rPr lang="en-US" smtClean="0"/>
              <a:pPr/>
              <a:t>16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1D8BD707-D9CF-40AE-B4C6-C98DA3205C09}" type="datetimeFigureOut">
              <a:rPr lang="en-US" smtClean="0"/>
              <a:pPr/>
              <a:t>7/14/2010</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1D8BD707-D9CF-40AE-B4C6-C98DA3205C09}" type="datetimeFigureOut">
              <a:rPr lang="en-US" smtClean="0"/>
              <a:pPr/>
              <a:t>7/14/2010</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1D8BD707-D9CF-40AE-B4C6-C98DA3205C09}" type="datetimeFigureOut">
              <a:rPr lang="en-US" smtClean="0"/>
              <a:pPr/>
              <a:t>7/14/2010</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B6F15528-21DE-4FAA-801E-634DDDAF4B2B}" type="slidenum">
              <a:rPr lang="en-US" smtClean="0"/>
              <a:pPr/>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1D8BD707-D9CF-40AE-B4C6-C98DA3205C09}" type="datetimeFigureOut">
              <a:rPr lang="en-US" smtClean="0"/>
              <a:pPr/>
              <a:t>7/14/2010</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1D8BD707-D9CF-40AE-B4C6-C98DA3205C09}" type="datetimeFigureOut">
              <a:rPr lang="en-US" smtClean="0"/>
              <a:pPr/>
              <a:t>7/14/2010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B6F15528-21DE-4FAA-801E-634DDDAF4B2B}" type="slidenum">
              <a:rPr lang="en-US" smtClean="0"/>
              <a:pPr/>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1D8BD707-D9CF-40AE-B4C6-C98DA3205C09}" type="datetimeFigureOut">
              <a:rPr lang="en-US" smtClean="0"/>
              <a:pPr/>
              <a:t>7/14/2010</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D8BD707-D9CF-40AE-B4C6-C98DA3205C09}" type="datetimeFigureOut">
              <a:rPr lang="en-US" smtClean="0"/>
              <a:pPr/>
              <a:t>7/14/2010</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1D8BD707-D9CF-40AE-B4C6-C98DA3205C09}" type="datetimeFigureOut">
              <a:rPr lang="en-US" smtClean="0"/>
              <a:pPr/>
              <a:t>7/14/2010</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7/14/2010</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B6F15528-21DE-4FAA-801E-634DDDAF4B2B}" type="slidenum">
              <a:rPr lang="en-US" smtClean="0"/>
              <a:pPr/>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1D8BD707-D9CF-40AE-B4C6-C98DA3205C09}" type="datetimeFigureOut">
              <a:rPr lang="en-US" smtClean="0"/>
              <a:pPr/>
              <a:t>7/14/2010</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B6F15528-21DE-4FAA-801E-634DDDAF4B2B}" type="slidenum">
              <a:rPr lang="en-US" smtClean="0"/>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4.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7.xml.rels><?xml version="1.0" encoding="UTF-8" standalone="yes"?>
<Relationships xmlns="http://schemas.openxmlformats.org/package/2006/relationships"><Relationship Id="rId8" Type="http://schemas.openxmlformats.org/officeDocument/2006/relationships/diagramQuickStyle" Target="../diagrams/quickStyle6.xml"/><Relationship Id="rId3" Type="http://schemas.openxmlformats.org/officeDocument/2006/relationships/diagramLayout" Target="../diagrams/layout5.xml"/><Relationship Id="rId7" Type="http://schemas.openxmlformats.org/officeDocument/2006/relationships/diagramLayout" Target="../diagrams/layout6.xml"/><Relationship Id="rId2" Type="http://schemas.openxmlformats.org/officeDocument/2006/relationships/diagramData" Target="../diagrams/data5.xml"/><Relationship Id="rId1" Type="http://schemas.openxmlformats.org/officeDocument/2006/relationships/slideLayout" Target="../slideLayouts/slideLayout4.xml"/><Relationship Id="rId6" Type="http://schemas.openxmlformats.org/officeDocument/2006/relationships/diagramData" Target="../diagrams/data6.xml"/><Relationship Id="rId5" Type="http://schemas.openxmlformats.org/officeDocument/2006/relationships/diagramColors" Target="../diagrams/colors5.xml"/><Relationship Id="rId4" Type="http://schemas.openxmlformats.org/officeDocument/2006/relationships/diagramQuickStyle" Target="../diagrams/quickStyle5.xml"/><Relationship Id="rId9" Type="http://schemas.openxmlformats.org/officeDocument/2006/relationships/diagramColors" Target="../diagrams/colors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2133600"/>
            <a:ext cx="8458200" cy="1222375"/>
          </a:xfrm>
          <a:ln w="76200"/>
          <a:effectLst>
            <a:glow rad="101600">
              <a:schemeClr val="accent4">
                <a:satMod val="175000"/>
                <a:alpha val="40000"/>
              </a:schemeClr>
            </a:glow>
            <a:outerShdw blurRad="40000" dist="20000" dir="5400000" rotWithShape="0">
              <a:srgbClr val="000000">
                <a:alpha val="38000"/>
              </a:srgbClr>
            </a:outerShdw>
            <a:reflection blurRad="6350" stA="50000" endA="300" endPos="55000" dir="5400000" sy="-100000" algn="bl" rotWithShape="0"/>
          </a:effectLst>
        </p:spPr>
        <p:style>
          <a:lnRef idx="3">
            <a:schemeClr val="lt1"/>
          </a:lnRef>
          <a:fillRef idx="1">
            <a:schemeClr val="dk1"/>
          </a:fillRef>
          <a:effectRef idx="1">
            <a:schemeClr val="dk1"/>
          </a:effectRef>
          <a:fontRef idx="minor">
            <a:schemeClr val="lt1"/>
          </a:fontRef>
        </p:style>
        <p:txBody>
          <a:bodyPr/>
          <a:lstStyle/>
          <a:p>
            <a:r>
              <a:rPr lang="en-US" b="1" dirty="0" smtClean="0"/>
              <a:t>Theories of Motivation</a:t>
            </a:r>
            <a:endParaRPr lang="en-US" b="1" dirty="0"/>
          </a:p>
        </p:txBody>
      </p:sp>
      <p:sp>
        <p:nvSpPr>
          <p:cNvPr id="3" name="Subtitle 2"/>
          <p:cNvSpPr>
            <a:spLocks noGrp="1"/>
          </p:cNvSpPr>
          <p:nvPr>
            <p:ph type="subTitle" idx="1"/>
          </p:nvPr>
        </p:nvSpPr>
        <p:spPr>
          <a:xfrm>
            <a:off x="381000" y="3657600"/>
            <a:ext cx="8458200" cy="914400"/>
          </a:xfrm>
        </p:spPr>
        <p:txBody>
          <a:bodyPr/>
          <a:lstStyle/>
          <a:p>
            <a:pPr algn="r"/>
            <a:endParaRPr lang="en-US" b="1"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normAutofit fontScale="90000"/>
          </a:bodyPr>
          <a:lstStyle/>
          <a:p>
            <a:pPr algn="ctr"/>
            <a:r>
              <a:rPr lang="en-US" b="1" dirty="0" smtClean="0"/>
              <a:t>Applying Maslow's Needs Hierarchy - Business Management</a:t>
            </a:r>
            <a:br>
              <a:rPr lang="en-US" b="1" dirty="0" smtClean="0"/>
            </a:br>
            <a:endParaRPr lang="en-US" b="1" dirty="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lvl="0"/>
            <a:r>
              <a:rPr lang="en-US" b="1" dirty="0" smtClean="0">
                <a:solidFill>
                  <a:schemeClr val="tx1"/>
                </a:solidFill>
              </a:rPr>
              <a:t>Physiological Motivation</a:t>
            </a:r>
            <a:r>
              <a:rPr lang="en-US" dirty="0" smtClean="0"/>
              <a:t>: </a:t>
            </a:r>
            <a:r>
              <a:rPr lang="en-US" dirty="0" smtClean="0">
                <a:solidFill>
                  <a:schemeClr val="tx1"/>
                </a:solidFill>
              </a:rPr>
              <a:t>Provide ample breaks for lunch , pay salaries that allow workers to buy life's essentials. </a:t>
            </a:r>
          </a:p>
          <a:p>
            <a:pPr lvl="0"/>
            <a:endParaRPr lang="en-US" dirty="0" smtClean="0">
              <a:solidFill>
                <a:schemeClr val="tx1"/>
              </a:solidFill>
            </a:endParaRPr>
          </a:p>
          <a:p>
            <a:pPr lvl="0"/>
            <a:r>
              <a:rPr lang="en-US" b="1" dirty="0" smtClean="0">
                <a:solidFill>
                  <a:schemeClr val="tx1"/>
                </a:solidFill>
              </a:rPr>
              <a:t>Safety Needs</a:t>
            </a:r>
            <a:r>
              <a:rPr lang="en-US" dirty="0" smtClean="0">
                <a:solidFill>
                  <a:schemeClr val="tx1"/>
                </a:solidFill>
              </a:rPr>
              <a:t>: Provide a working environment which is safe, relative job security, and freedom from threats. </a:t>
            </a:r>
          </a:p>
          <a:p>
            <a:pPr lvl="0"/>
            <a:endParaRPr lang="en-US" dirty="0" smtClean="0">
              <a:solidFill>
                <a:schemeClr val="tx1"/>
              </a:solidFill>
            </a:endParaRPr>
          </a:p>
          <a:p>
            <a:pPr lvl="0"/>
            <a:r>
              <a:rPr lang="en-US" b="1" dirty="0" smtClean="0">
                <a:solidFill>
                  <a:schemeClr val="tx1"/>
                </a:solidFill>
              </a:rPr>
              <a:t>Social Needs</a:t>
            </a:r>
            <a:r>
              <a:rPr lang="en-US" dirty="0" smtClean="0">
                <a:solidFill>
                  <a:schemeClr val="tx1"/>
                </a:solidFill>
              </a:rPr>
              <a:t>: Generate a feeling of acceptance</a:t>
            </a:r>
            <a:r>
              <a:rPr lang="en-US" smtClean="0">
                <a:solidFill>
                  <a:schemeClr val="tx1"/>
                </a:solidFill>
              </a:rPr>
              <a:t>, belonging </a:t>
            </a:r>
            <a:r>
              <a:rPr lang="en-US" dirty="0" smtClean="0">
                <a:solidFill>
                  <a:schemeClr val="tx1"/>
                </a:solidFill>
              </a:rPr>
              <a:t>by reinforcing team dynamics. </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US" b="1" dirty="0" smtClean="0">
                <a:solidFill>
                  <a:schemeClr val="tx1"/>
                </a:solidFill>
              </a:rPr>
              <a:t>Esteem Motivators</a:t>
            </a:r>
            <a:r>
              <a:rPr lang="en-US" dirty="0" smtClean="0"/>
              <a:t>: </a:t>
            </a:r>
            <a:r>
              <a:rPr lang="en-US" dirty="0" smtClean="0">
                <a:solidFill>
                  <a:schemeClr val="tx1"/>
                </a:solidFill>
              </a:rPr>
              <a:t>Recognize achievements, assign important projects, and provide status to make employees feel valued and appreciated. </a:t>
            </a:r>
          </a:p>
          <a:p>
            <a:pPr lvl="0"/>
            <a:endParaRPr lang="en-US" dirty="0" smtClean="0">
              <a:solidFill>
                <a:schemeClr val="tx1"/>
              </a:solidFill>
            </a:endParaRPr>
          </a:p>
          <a:p>
            <a:pPr lvl="0"/>
            <a:r>
              <a:rPr lang="en-US" b="1" dirty="0" smtClean="0">
                <a:solidFill>
                  <a:schemeClr val="tx1"/>
                </a:solidFill>
              </a:rPr>
              <a:t>Self-Actualization</a:t>
            </a:r>
            <a:r>
              <a:rPr lang="en-US" dirty="0" smtClean="0">
                <a:solidFill>
                  <a:schemeClr val="tx1"/>
                </a:solidFill>
              </a:rPr>
              <a:t>: Offer challenging and meaningful work assignments which enable innovation, creativity, and progress according to long-term goals. </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Limitations and criticism </a:t>
            </a:r>
            <a:endParaRPr lang="en-US" dirty="0"/>
          </a:p>
        </p:txBody>
      </p:sp>
      <p:sp>
        <p:nvSpPr>
          <p:cNvPr id="3" name="Content Placeholder 2"/>
          <p:cNvSpPr>
            <a:spLocks noGrp="1"/>
          </p:cNvSpPr>
          <p:nvPr>
            <p:ph idx="1"/>
          </p:nvPr>
        </p:nvSpPr>
        <p:spPr/>
        <p:txBody>
          <a:bodyPr>
            <a:normAutofit/>
          </a:bodyPr>
          <a:lstStyle/>
          <a:p>
            <a:r>
              <a:rPr lang="en-US" dirty="0" smtClean="0">
                <a:solidFill>
                  <a:schemeClr val="tx1"/>
                </a:solidFill>
              </a:rPr>
              <a:t>Maslow’s hierarchy makes sense but little evidence supports its strict hierarchy. Research  has challenged the order imposed by Maslow’s pyramid. As an example, in some cultures, social needs are regarded higher than any others.</a:t>
            </a:r>
          </a:p>
          <a:p>
            <a:endParaRPr lang="en-US" dirty="0" smtClean="0">
              <a:solidFill>
                <a:schemeClr val="tx1"/>
              </a:solidFill>
            </a:endParaRPr>
          </a:p>
          <a:p>
            <a:r>
              <a:rPr lang="en-US" dirty="0" smtClean="0">
                <a:solidFill>
                  <a:schemeClr val="tx1"/>
                </a:solidFill>
              </a:rPr>
              <a:t>Little evidence suggests that people satisfy exclusively one motivating need at a time.</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685800" y="3810000"/>
            <a:ext cx="8458200" cy="1219200"/>
          </a:xfrm>
        </p:spPr>
        <p:txBody>
          <a:bodyPr>
            <a:normAutofit/>
          </a:bodyPr>
          <a:lstStyle/>
          <a:p>
            <a:r>
              <a:rPr lang="en-US" sz="5400" dirty="0" smtClean="0"/>
              <a:t>Two Factor Theory</a:t>
            </a:r>
            <a:endParaRPr lang="en-US" sz="5400" dirty="0"/>
          </a:p>
        </p:txBody>
      </p:sp>
      <p:sp>
        <p:nvSpPr>
          <p:cNvPr id="4" name="Title 3"/>
          <p:cNvSpPr>
            <a:spLocks noGrp="1"/>
          </p:cNvSpPr>
          <p:nvPr>
            <p:ph type="title"/>
          </p:nvPr>
        </p:nvSpPr>
        <p:spPr/>
        <p:txBody>
          <a:bodyPr>
            <a:normAutofit/>
          </a:bodyPr>
          <a:lstStyle/>
          <a:p>
            <a:r>
              <a:rPr lang="en-US" dirty="0" smtClean="0"/>
              <a:t>Herzberg's Motivation-Hygiene Theory</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 motivation-hygiene theory</a:t>
            </a:r>
            <a:endParaRPr lang="en-US" dirty="0"/>
          </a:p>
        </p:txBody>
      </p:sp>
      <p:sp>
        <p:nvSpPr>
          <p:cNvPr id="5" name="Content Placeholder 4"/>
          <p:cNvSpPr>
            <a:spLocks noGrp="1"/>
          </p:cNvSpPr>
          <p:nvPr>
            <p:ph idx="1"/>
          </p:nvPr>
        </p:nvSpPr>
        <p:spPr/>
        <p:txBody>
          <a:bodyPr/>
          <a:lstStyle/>
          <a:p>
            <a:r>
              <a:rPr lang="en-US" dirty="0" smtClean="0">
                <a:solidFill>
                  <a:schemeClr val="tx1"/>
                </a:solidFill>
              </a:rPr>
              <a:t>Frederick Herzberg performed studies to determine which factors in an employee's work environment caused satisfaction or dissatisfaction. He published his findings in the 1959 book The Motivation to Work</a:t>
            </a:r>
            <a:r>
              <a:rPr lang="en-US"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motivation-hygiene theory</a:t>
            </a:r>
            <a:endParaRPr lang="en-US" dirty="0"/>
          </a:p>
        </p:txBody>
      </p:sp>
      <p:graphicFrame>
        <p:nvGraphicFramePr>
          <p:cNvPr id="4" name="Content Placeholder 3"/>
          <p:cNvGraphicFramePr>
            <a:graphicFrameLocks noGrp="1"/>
          </p:cNvGraphicFramePr>
          <p:nvPr>
            <p:ph idx="1"/>
          </p:nvPr>
        </p:nvGraphicFramePr>
        <p:xfrm>
          <a:off x="304800" y="1554162"/>
          <a:ext cx="86868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Content Placeholder 13"/>
          <p:cNvGraphicFramePr>
            <a:graphicFrameLocks noGrp="1"/>
          </p:cNvGraphicFramePr>
          <p:nvPr>
            <p:ph sz="half" idx="1"/>
          </p:nvPr>
        </p:nvGraphicFramePr>
        <p:xfrm>
          <a:off x="304800" y="2133600"/>
          <a:ext cx="4191000" cy="4724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6" name="Content Placeholder 15"/>
          <p:cNvGraphicFramePr>
            <a:graphicFrameLocks noGrp="1"/>
          </p:cNvGraphicFramePr>
          <p:nvPr>
            <p:ph sz="half" idx="2"/>
          </p:nvPr>
        </p:nvGraphicFramePr>
        <p:xfrm>
          <a:off x="4495800" y="2133600"/>
          <a:ext cx="4648200" cy="472440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18" name="Rectangle 17"/>
          <p:cNvSpPr/>
          <p:nvPr/>
        </p:nvSpPr>
        <p:spPr>
          <a:xfrm>
            <a:off x="381000" y="0"/>
            <a:ext cx="3581400" cy="2585323"/>
          </a:xfrm>
          <a:prstGeom prst="rect">
            <a:avLst/>
          </a:prstGeom>
          <a:noFill/>
        </p:spPr>
        <p:txBody>
          <a:bodyPr wrap="square" lIns="91440" tIns="45720" rIns="91440" bIns="45720">
            <a:spAutoFit/>
          </a:bodyPr>
          <a:lstStyle/>
          <a:p>
            <a:pPr algn="ctr"/>
            <a:r>
              <a:rPr lang="en-US" sz="5400" b="1" dirty="0" smtClean="0">
                <a:ln w="1905"/>
                <a:effectLst>
                  <a:innerShdw blurRad="69850" dist="43180" dir="5400000">
                    <a:srgbClr val="000000">
                      <a:alpha val="65000"/>
                    </a:srgbClr>
                  </a:innerShdw>
                </a:effectLst>
              </a:rPr>
              <a:t>Motivating factors</a:t>
            </a:r>
          </a:p>
          <a:p>
            <a:pPr algn="ctr"/>
            <a:endParaRPr lang="en-US" sz="54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20" name="Rectangle 19"/>
          <p:cNvSpPr/>
          <p:nvPr/>
        </p:nvSpPr>
        <p:spPr>
          <a:xfrm>
            <a:off x="5715000" y="0"/>
            <a:ext cx="2680862" cy="2585323"/>
          </a:xfrm>
          <a:prstGeom prst="rect">
            <a:avLst/>
          </a:prstGeom>
          <a:noFill/>
        </p:spPr>
        <p:txBody>
          <a:bodyPr wrap="none" lIns="91440" tIns="45720" rIns="91440" bIns="45720">
            <a:spAutoFit/>
          </a:bodyPr>
          <a:lstStyle/>
          <a:p>
            <a:pPr algn="ctr"/>
            <a:r>
              <a:rPr lang="en-US" sz="5400" b="1" dirty="0" smtClean="0">
                <a:ln w="1905"/>
                <a:effectLst>
                  <a:innerShdw blurRad="69850" dist="43180" dir="5400000">
                    <a:srgbClr val="000000">
                      <a:alpha val="65000"/>
                    </a:srgbClr>
                  </a:innerShdw>
                </a:effectLst>
              </a:rPr>
              <a:t>Hygiene </a:t>
            </a:r>
          </a:p>
          <a:p>
            <a:pPr algn="ctr"/>
            <a:r>
              <a:rPr lang="en-US" sz="5400" b="1" dirty="0" smtClean="0">
                <a:ln w="1905"/>
                <a:effectLst>
                  <a:innerShdw blurRad="69850" dist="43180" dir="5400000">
                    <a:srgbClr val="000000">
                      <a:alpha val="65000"/>
                    </a:srgbClr>
                  </a:innerShdw>
                </a:effectLst>
              </a:rPr>
              <a:t>factors</a:t>
            </a:r>
          </a:p>
          <a:p>
            <a:pPr algn="ctr"/>
            <a:endParaRPr lang="en-US" sz="5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rmAutofit fontScale="90000"/>
          </a:bodyPr>
          <a:lstStyle/>
          <a:p>
            <a:r>
              <a:rPr lang="en-US" b="1" dirty="0" smtClean="0"/>
              <a:t>Applying Two factor Theory in Business management</a:t>
            </a:r>
            <a:r>
              <a:rPr lang="en-US" dirty="0" smtClean="0"/>
              <a:t/>
            </a:r>
            <a:br>
              <a:rPr lang="en-US" dirty="0" smtClean="0"/>
            </a:b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066800"/>
            <a:ext cx="8686800" cy="5013325"/>
          </a:xfrm>
        </p:spPr>
        <p:txBody>
          <a:bodyPr>
            <a:normAutofit fontScale="85000" lnSpcReduction="10000"/>
          </a:bodyPr>
          <a:lstStyle/>
          <a:p>
            <a:r>
              <a:rPr lang="en-US" dirty="0" smtClean="0">
                <a:solidFill>
                  <a:schemeClr val="tx1"/>
                </a:solidFill>
              </a:rPr>
              <a:t>According to Herzberg: The job should have sufficient challenge to utilize the full ability of the employee.</a:t>
            </a:r>
          </a:p>
          <a:p>
            <a:endParaRPr lang="en-US" dirty="0" smtClean="0">
              <a:solidFill>
                <a:schemeClr val="tx1"/>
              </a:solidFill>
            </a:endParaRPr>
          </a:p>
          <a:p>
            <a:r>
              <a:rPr lang="en-US" dirty="0" smtClean="0">
                <a:solidFill>
                  <a:schemeClr val="tx1"/>
                </a:solidFill>
              </a:rPr>
              <a:t>  Employees who demonstrate increasing levels of ability should be given increasing levels of responsibility.</a:t>
            </a:r>
          </a:p>
          <a:p>
            <a:endParaRPr lang="en-US" dirty="0" smtClean="0">
              <a:solidFill>
                <a:schemeClr val="tx1"/>
              </a:solidFill>
            </a:endParaRPr>
          </a:p>
          <a:p>
            <a:r>
              <a:rPr lang="en-US" dirty="0" smtClean="0">
                <a:solidFill>
                  <a:schemeClr val="tx1"/>
                </a:solidFill>
              </a:rPr>
              <a:t>  If a job cannot be designed to use an employee's full abilities, then the firm should consider automating the task or replacing the employee with one who has  a lower level of skill. If a person cannot be fully utilized, then there will be a motivation problem</a:t>
            </a:r>
            <a:endParaRPr lang="en-US"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solidFill>
                  <a:schemeClr val="tx1"/>
                </a:solidFill>
              </a:rPr>
              <a:t>Flow….of discussion </a:t>
            </a:r>
            <a:endParaRPr lang="en-US" dirty="0">
              <a:solidFill>
                <a:schemeClr val="tx1"/>
              </a:solidFill>
            </a:endParaRPr>
          </a:p>
        </p:txBody>
      </p:sp>
      <p:sp>
        <p:nvSpPr>
          <p:cNvPr id="3" name="Content Placeholder 2"/>
          <p:cNvSpPr>
            <a:spLocks noGrp="1"/>
          </p:cNvSpPr>
          <p:nvPr>
            <p:ph idx="1"/>
          </p:nvPr>
        </p:nvSpPr>
        <p:spPr/>
        <p:txBody>
          <a:bodyPr>
            <a:normAutofit lnSpcReduction="10000"/>
          </a:bodyPr>
          <a:lstStyle/>
          <a:p>
            <a:r>
              <a:rPr lang="en-US" b="1" dirty="0" smtClean="0">
                <a:solidFill>
                  <a:schemeClr val="tx1"/>
                </a:solidFill>
              </a:rPr>
              <a:t>What is motivation</a:t>
            </a:r>
          </a:p>
          <a:p>
            <a:endParaRPr lang="en-US" b="1" dirty="0" smtClean="0">
              <a:solidFill>
                <a:schemeClr val="tx1"/>
              </a:solidFill>
            </a:endParaRPr>
          </a:p>
          <a:p>
            <a:r>
              <a:rPr lang="en-US" b="1" dirty="0" smtClean="0">
                <a:solidFill>
                  <a:schemeClr val="tx1"/>
                </a:solidFill>
              </a:rPr>
              <a:t>Theories of Motivation</a:t>
            </a:r>
          </a:p>
          <a:p>
            <a:endParaRPr lang="en-US" b="1" dirty="0" smtClean="0">
              <a:solidFill>
                <a:schemeClr val="tx1"/>
              </a:solidFill>
            </a:endParaRPr>
          </a:p>
          <a:p>
            <a:r>
              <a:rPr lang="en-US" b="1" dirty="0" smtClean="0">
                <a:solidFill>
                  <a:schemeClr val="tx1"/>
                </a:solidFill>
              </a:rPr>
              <a:t>Maslow's Theory of Motivation - Hierarchy of Needs</a:t>
            </a:r>
          </a:p>
          <a:p>
            <a:endParaRPr lang="en-US" b="1" dirty="0" smtClean="0">
              <a:solidFill>
                <a:schemeClr val="tx1"/>
              </a:solidFill>
            </a:endParaRPr>
          </a:p>
          <a:p>
            <a:pPr lvl="0"/>
            <a:r>
              <a:rPr lang="en-US" b="1" dirty="0" smtClean="0">
                <a:solidFill>
                  <a:schemeClr val="tx1"/>
                </a:solidFill>
              </a:rPr>
              <a:t>Herzberg's motivator-hygiene theory </a:t>
            </a:r>
          </a:p>
          <a:p>
            <a:endParaRPr lang="en-US" dirty="0" smtClean="0"/>
          </a:p>
          <a:p>
            <a:endParaRPr lang="en-US"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Limitation and criticism </a:t>
            </a:r>
            <a:endParaRPr lang="en-US" dirty="0"/>
          </a:p>
        </p:txBody>
      </p:sp>
      <p:sp>
        <p:nvSpPr>
          <p:cNvPr id="3" name="Content Placeholder 2"/>
          <p:cNvSpPr>
            <a:spLocks noGrp="1"/>
          </p:cNvSpPr>
          <p:nvPr>
            <p:ph idx="1"/>
          </p:nvPr>
        </p:nvSpPr>
        <p:spPr/>
        <p:txBody>
          <a:bodyPr>
            <a:normAutofit lnSpcReduction="10000"/>
          </a:bodyPr>
          <a:lstStyle/>
          <a:p>
            <a:r>
              <a:rPr lang="en-US" dirty="0" smtClean="0">
                <a:solidFill>
                  <a:schemeClr val="tx1"/>
                </a:solidFill>
              </a:rPr>
              <a:t> Critics consider Herzberg's two factor theory to be simplistic - what motivates me may be a </a:t>
            </a:r>
            <a:r>
              <a:rPr lang="en-US" dirty="0" err="1" smtClean="0">
                <a:solidFill>
                  <a:schemeClr val="tx1"/>
                </a:solidFill>
              </a:rPr>
              <a:t>dissatisfier</a:t>
            </a:r>
            <a:r>
              <a:rPr lang="en-US" dirty="0" smtClean="0">
                <a:solidFill>
                  <a:schemeClr val="tx1"/>
                </a:solidFill>
              </a:rPr>
              <a:t> for someone else </a:t>
            </a:r>
          </a:p>
          <a:p>
            <a:endParaRPr lang="en-US" dirty="0" smtClean="0">
              <a:solidFill>
                <a:schemeClr val="tx1"/>
              </a:solidFill>
            </a:endParaRPr>
          </a:p>
          <a:p>
            <a:r>
              <a:rPr lang="en-US" dirty="0" smtClean="0">
                <a:solidFill>
                  <a:schemeClr val="tx1"/>
                </a:solidFill>
              </a:rPr>
              <a:t>Its for individuals, not as a homogeneous group with one set of wants and needs </a:t>
            </a:r>
          </a:p>
          <a:p>
            <a:endParaRPr lang="en-US" dirty="0" smtClean="0">
              <a:solidFill>
                <a:schemeClr val="tx1"/>
              </a:solidFill>
            </a:endParaRPr>
          </a:p>
          <a:p>
            <a:r>
              <a:rPr lang="en-US" dirty="0" smtClean="0">
                <a:solidFill>
                  <a:schemeClr val="tx1"/>
                </a:solidFill>
              </a:rPr>
              <a:t>Some factors may be within your control, some may not </a:t>
            </a:r>
            <a:endParaRPr lang="en-US" dirty="0">
              <a:solidFill>
                <a:schemeClr val="tx1"/>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a:xfrm>
            <a:off x="304800" y="1554162"/>
            <a:ext cx="8686800" cy="4008438"/>
          </a:xfrm>
          <a:scene3d>
            <a:camera prst="isometricOffAxis1Right"/>
            <a:lightRig rig="threePt" dir="t"/>
          </a:scene3d>
          <a:sp3d>
            <a:bevelT prst="angle"/>
          </a:sp3d>
        </p:spPr>
        <p:style>
          <a:lnRef idx="3">
            <a:schemeClr val="lt1"/>
          </a:lnRef>
          <a:fillRef idx="1">
            <a:schemeClr val="accent2"/>
          </a:fillRef>
          <a:effectRef idx="1">
            <a:schemeClr val="accent2"/>
          </a:effectRef>
          <a:fontRef idx="minor">
            <a:schemeClr val="lt1"/>
          </a:fontRef>
        </p:style>
        <p:txBody>
          <a:bodyPr>
            <a:noAutofit/>
          </a:bodyPr>
          <a:lstStyle/>
          <a:p>
            <a:pPr>
              <a:buNone/>
            </a:pPr>
            <a:r>
              <a:rPr lang="en-US" sz="4000" b="1" dirty="0" smtClean="0">
                <a:ln w="1905"/>
                <a:solidFill>
                  <a:schemeClr val="tx1"/>
                </a:solidFill>
                <a:effectLst>
                  <a:innerShdw blurRad="69850" dist="43180" dir="5400000">
                    <a:srgbClr val="000000">
                      <a:alpha val="65000"/>
                    </a:srgbClr>
                  </a:innerShdw>
                </a:effectLst>
              </a:rPr>
              <a:t>  Both these theories have  been broadly read and despite its weaknesses its enduring value is that it recognizes that true motivation comes from within a person and not from other factors.</a:t>
            </a:r>
            <a:endParaRPr lang="en-US" sz="4000" b="1" dirty="0">
              <a:ln w="1905"/>
              <a:solidFill>
                <a:schemeClr val="tx1"/>
              </a:solidFill>
              <a:effectLst>
                <a:innerShdw blurRad="69850" dist="43180" dir="5400000">
                  <a:srgbClr val="000000">
                    <a:alpha val="65000"/>
                  </a:srgbClr>
                </a:innerShdw>
              </a:effectLst>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effectLst>
            <a:glow rad="101600">
              <a:schemeClr val="accent4">
                <a:satMod val="175000"/>
                <a:alpha val="40000"/>
              </a:schemeClr>
            </a:glow>
          </a:effectLst>
        </p:spPr>
        <p:style>
          <a:lnRef idx="2">
            <a:schemeClr val="dk1">
              <a:shade val="50000"/>
            </a:schemeClr>
          </a:lnRef>
          <a:fillRef idx="1">
            <a:schemeClr val="dk1"/>
          </a:fillRef>
          <a:effectRef idx="0">
            <a:schemeClr val="dk1"/>
          </a:effectRef>
          <a:fontRef idx="minor">
            <a:schemeClr val="lt1"/>
          </a:fontRef>
        </p:style>
        <p:txBody>
          <a:bodyPr/>
          <a:lstStyle/>
          <a:p>
            <a:r>
              <a:rPr lang="en-US" dirty="0" smtClean="0"/>
              <a:t>Thank You….for your motivation</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Motivation</a:t>
            </a:r>
            <a:endParaRPr lang="en-US" dirty="0">
              <a:solidFill>
                <a:schemeClr val="tx1"/>
              </a:solidFill>
            </a:endParaRPr>
          </a:p>
        </p:txBody>
      </p:sp>
      <p:sp>
        <p:nvSpPr>
          <p:cNvPr id="3" name="Content Placeholder 2"/>
          <p:cNvSpPr>
            <a:spLocks noGrp="1"/>
          </p:cNvSpPr>
          <p:nvPr>
            <p:ph idx="1"/>
          </p:nvPr>
        </p:nvSpPr>
        <p:spPr/>
        <p:txBody>
          <a:bodyPr/>
          <a:lstStyle/>
          <a:p>
            <a:r>
              <a:rPr lang="en-US" b="1" dirty="0" smtClean="0">
                <a:solidFill>
                  <a:schemeClr val="tx1"/>
                </a:solidFill>
              </a:rPr>
              <a:t>Motivation is the characteristic that helps you achieve your goal. It is the drive that pushes you to work hard .It is the energy that gives you the strength to get up and keep going - even when things are not going your way.</a:t>
            </a:r>
          </a:p>
          <a:p>
            <a:pPr>
              <a:buNone/>
            </a:pP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Theories of Motivation</a:t>
            </a:r>
            <a:endParaRPr lang="en-US" dirty="0">
              <a:solidFill>
                <a:schemeClr val="tx1"/>
              </a:solidFill>
            </a:endParaRPr>
          </a:p>
        </p:txBody>
      </p:sp>
      <p:graphicFrame>
        <p:nvGraphicFramePr>
          <p:cNvPr id="15" name="Content Placeholder 14"/>
          <p:cNvGraphicFramePr>
            <a:graphicFrameLocks noGrp="1"/>
          </p:cNvGraphicFramePr>
          <p:nvPr>
            <p:ph idx="1"/>
          </p:nvPr>
        </p:nvGraphicFramePr>
        <p:xfrm>
          <a:off x="1447800" y="1447800"/>
          <a:ext cx="10820400" cy="4876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7" name="TextBox 16"/>
          <p:cNvSpPr txBox="1"/>
          <p:nvPr/>
        </p:nvSpPr>
        <p:spPr>
          <a:xfrm>
            <a:off x="0" y="2590800"/>
            <a:ext cx="2895600" cy="1323439"/>
          </a:xfrm>
          <a:prstGeom prst="rect">
            <a:avLst/>
          </a:prstGeom>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4000" dirty="0" smtClean="0"/>
              <a:t>Content Theory</a:t>
            </a:r>
            <a:endParaRPr lang="en-US" sz="4000" dirty="0"/>
          </a:p>
        </p:txBody>
      </p:sp>
      <p:sp>
        <p:nvSpPr>
          <p:cNvPr id="26" name="Right Arrow 25"/>
          <p:cNvSpPr/>
          <p:nvPr/>
        </p:nvSpPr>
        <p:spPr>
          <a:xfrm>
            <a:off x="3124200" y="2971800"/>
            <a:ext cx="1600200" cy="685800"/>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Theories of Motivation</a:t>
            </a:r>
            <a:endParaRPr lang="en-US" dirty="0">
              <a:solidFill>
                <a:schemeClr val="tx1"/>
              </a:solidFill>
            </a:endParaRPr>
          </a:p>
        </p:txBody>
      </p:sp>
      <p:graphicFrame>
        <p:nvGraphicFramePr>
          <p:cNvPr id="4" name="Content Placeholder 14"/>
          <p:cNvGraphicFramePr>
            <a:graphicFrameLocks noGrp="1"/>
          </p:cNvGraphicFramePr>
          <p:nvPr>
            <p:ph idx="1"/>
          </p:nvPr>
        </p:nvGraphicFramePr>
        <p:xfrm>
          <a:off x="1447800" y="1447800"/>
          <a:ext cx="10820400" cy="4876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0" y="2590800"/>
            <a:ext cx="2819400" cy="1754326"/>
          </a:xfrm>
          <a:prstGeom prst="rect">
            <a:avLst/>
          </a:prstGeom>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5400" dirty="0" smtClean="0"/>
              <a:t>Process Theory</a:t>
            </a:r>
            <a:endParaRPr lang="en-US" sz="5400" dirty="0"/>
          </a:p>
        </p:txBody>
      </p:sp>
      <p:sp>
        <p:nvSpPr>
          <p:cNvPr id="6" name="Right Arrow 5"/>
          <p:cNvSpPr/>
          <p:nvPr/>
        </p:nvSpPr>
        <p:spPr>
          <a:xfrm>
            <a:off x="3048000" y="3276600"/>
            <a:ext cx="1600200" cy="685800"/>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381000" y="3886200"/>
            <a:ext cx="8458200" cy="1219200"/>
          </a:xfrm>
        </p:spPr>
        <p:txBody>
          <a:bodyPr/>
          <a:lstStyle/>
          <a:p>
            <a:r>
              <a:rPr lang="en-US" sz="5400" b="1" dirty="0" smtClean="0"/>
              <a:t>Hierarchy of Needs</a:t>
            </a:r>
          </a:p>
          <a:p>
            <a:endParaRPr lang="en-US" dirty="0"/>
          </a:p>
        </p:txBody>
      </p:sp>
      <p:sp>
        <p:nvSpPr>
          <p:cNvPr id="4" name="Title 3"/>
          <p:cNvSpPr>
            <a:spLocks noGrp="1"/>
          </p:cNvSpPr>
          <p:nvPr>
            <p:ph type="title"/>
          </p:nvPr>
        </p:nvSpPr>
        <p:spPr/>
        <p:txBody>
          <a:bodyPr/>
          <a:lstStyle/>
          <a:p>
            <a:r>
              <a:rPr lang="en-US" dirty="0" smtClean="0"/>
              <a:t>Maslow ‘s theory of Motivation</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solidFill>
                  <a:schemeClr val="tx1"/>
                </a:solidFill>
              </a:rPr>
              <a:t>Maslow’s Theory</a:t>
            </a:r>
            <a:endParaRPr lang="en-US" dirty="0">
              <a:solidFill>
                <a:schemeClr val="tx1"/>
              </a:solidFill>
            </a:endParaRPr>
          </a:p>
        </p:txBody>
      </p:sp>
      <p:sp>
        <p:nvSpPr>
          <p:cNvPr id="5" name="Content Placeholder 4"/>
          <p:cNvSpPr>
            <a:spLocks noGrp="1"/>
          </p:cNvSpPr>
          <p:nvPr>
            <p:ph idx="1"/>
          </p:nvPr>
        </p:nvSpPr>
        <p:spPr/>
        <p:txBody>
          <a:bodyPr/>
          <a:lstStyle/>
          <a:p>
            <a:r>
              <a:rPr lang="en-US" b="1" dirty="0" smtClean="0">
                <a:solidFill>
                  <a:schemeClr val="tx1"/>
                </a:solidFill>
              </a:rPr>
              <a:t>We each have a hierarchy of needs that ranges from "lower" to "higher." As lower needs are fulfilled there is a tendency for other, higher needs to emerge.”</a:t>
            </a:r>
          </a:p>
          <a:p>
            <a:endParaRPr lang="en-US" b="1" dirty="0" smtClean="0">
              <a:solidFill>
                <a:schemeClr val="tx1"/>
              </a:solidFill>
            </a:endParaRPr>
          </a:p>
          <a:p>
            <a:r>
              <a:rPr lang="en-US" b="1" dirty="0" smtClean="0">
                <a:solidFill>
                  <a:schemeClr val="tx1"/>
                </a:solidFill>
              </a:rPr>
              <a:t>Maslow’s theory maintains that a person does not feel a higher need until the needs of the current level have been satisfied</a:t>
            </a:r>
            <a:r>
              <a:rPr lang="en-US" b="1" dirty="0" smtClean="0"/>
              <a:t>.</a:t>
            </a:r>
            <a:endParaRPr lang="en-US"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b="1" dirty="0" smtClean="0"/>
              <a:t>Maslow's hierarchy pyramid</a:t>
            </a:r>
            <a:endParaRPr lang="en-US"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381000" y="381000"/>
          <a:ext cx="8229600" cy="5943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174</TotalTime>
  <Words>590</Words>
  <Application>Microsoft Office PowerPoint</Application>
  <PresentationFormat>On-screen Show (4:3)</PresentationFormat>
  <Paragraphs>93</Paragraphs>
  <Slides>22</Slides>
  <Notes>3</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Trek</vt:lpstr>
      <vt:lpstr>Theories of Motivation</vt:lpstr>
      <vt:lpstr>Flow….of discussion </vt:lpstr>
      <vt:lpstr>Motivation</vt:lpstr>
      <vt:lpstr>Theories of Motivation</vt:lpstr>
      <vt:lpstr>Theories of Motivation</vt:lpstr>
      <vt:lpstr>Maslow ‘s theory of Motivation</vt:lpstr>
      <vt:lpstr>Maslow’s Theory</vt:lpstr>
      <vt:lpstr>Maslow's hierarchy pyramid</vt:lpstr>
      <vt:lpstr>Slide 9</vt:lpstr>
      <vt:lpstr>Applying Maslow's Needs Hierarchy - Business Management </vt:lpstr>
      <vt:lpstr>Slide 11</vt:lpstr>
      <vt:lpstr>Slide 12</vt:lpstr>
      <vt:lpstr>Limitations and criticism </vt:lpstr>
      <vt:lpstr>Herzberg's Motivation-Hygiene Theory</vt:lpstr>
      <vt:lpstr> motivation-hygiene theory</vt:lpstr>
      <vt:lpstr> motivation-hygiene theory</vt:lpstr>
      <vt:lpstr>Slide 17</vt:lpstr>
      <vt:lpstr>Applying Two factor Theory in Business management </vt:lpstr>
      <vt:lpstr>Slide 19</vt:lpstr>
      <vt:lpstr>Limitation and criticism </vt:lpstr>
      <vt:lpstr>Summary</vt:lpstr>
      <vt:lpstr>Thank You….for your motivation</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cp:lastModifiedBy>Valued Acer Customer</cp:lastModifiedBy>
  <cp:revision>33</cp:revision>
  <dcterms:created xsi:type="dcterms:W3CDTF">2006-08-16T00:00:00Z</dcterms:created>
  <dcterms:modified xsi:type="dcterms:W3CDTF">2010-07-14T14:06:10Z</dcterms:modified>
</cp:coreProperties>
</file>