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sldIdLst>
    <p:sldId id="347" r:id="rId2"/>
    <p:sldId id="348" r:id="rId3"/>
    <p:sldId id="330" r:id="rId4"/>
    <p:sldId id="331" r:id="rId5"/>
    <p:sldId id="332" r:id="rId6"/>
    <p:sldId id="333" r:id="rId7"/>
    <p:sldId id="350" r:id="rId8"/>
    <p:sldId id="257" r:id="rId9"/>
    <p:sldId id="258" r:id="rId10"/>
    <p:sldId id="300" r:id="rId11"/>
    <p:sldId id="302" r:id="rId12"/>
    <p:sldId id="303" r:id="rId13"/>
    <p:sldId id="304" r:id="rId14"/>
    <p:sldId id="305" r:id="rId15"/>
    <p:sldId id="306" r:id="rId16"/>
    <p:sldId id="307" r:id="rId17"/>
    <p:sldId id="309" r:id="rId18"/>
    <p:sldId id="325" r:id="rId19"/>
    <p:sldId id="326" r:id="rId20"/>
    <p:sldId id="327" r:id="rId21"/>
    <p:sldId id="322" r:id="rId22"/>
    <p:sldId id="328" r:id="rId23"/>
    <p:sldId id="261" r:id="rId24"/>
    <p:sldId id="263" r:id="rId25"/>
    <p:sldId id="334" r:id="rId26"/>
    <p:sldId id="265" r:id="rId27"/>
    <p:sldId id="266" r:id="rId28"/>
    <p:sldId id="267" r:id="rId29"/>
    <p:sldId id="352" r:id="rId30"/>
    <p:sldId id="382" r:id="rId31"/>
    <p:sldId id="272" r:id="rId32"/>
    <p:sldId id="351" r:id="rId33"/>
    <p:sldId id="353" r:id="rId34"/>
    <p:sldId id="355" r:id="rId35"/>
    <p:sldId id="354" r:id="rId36"/>
    <p:sldId id="274" r:id="rId37"/>
    <p:sldId id="275" r:id="rId38"/>
    <p:sldId id="276" r:id="rId39"/>
    <p:sldId id="277" r:id="rId40"/>
    <p:sldId id="278" r:id="rId41"/>
    <p:sldId id="279" r:id="rId42"/>
    <p:sldId id="280" r:id="rId43"/>
    <p:sldId id="281" r:id="rId44"/>
    <p:sldId id="356" r:id="rId45"/>
    <p:sldId id="357" r:id="rId46"/>
    <p:sldId id="358" r:id="rId47"/>
    <p:sldId id="284" r:id="rId48"/>
    <p:sldId id="335" r:id="rId49"/>
    <p:sldId id="336" r:id="rId50"/>
    <p:sldId id="385" r:id="rId51"/>
    <p:sldId id="337" r:id="rId52"/>
    <p:sldId id="338" r:id="rId53"/>
    <p:sldId id="339" r:id="rId54"/>
    <p:sldId id="340" r:id="rId55"/>
    <p:sldId id="341" r:id="rId56"/>
    <p:sldId id="342" r:id="rId57"/>
    <p:sldId id="384" r:id="rId58"/>
    <p:sldId id="359" r:id="rId59"/>
    <p:sldId id="393" r:id="rId60"/>
    <p:sldId id="394" r:id="rId61"/>
    <p:sldId id="343" r:id="rId62"/>
    <p:sldId id="344" r:id="rId63"/>
    <p:sldId id="345" r:id="rId64"/>
    <p:sldId id="346" r:id="rId65"/>
    <p:sldId id="360" r:id="rId66"/>
    <p:sldId id="395" r:id="rId67"/>
    <p:sldId id="361" r:id="rId68"/>
    <p:sldId id="362" r:id="rId69"/>
    <p:sldId id="363" r:id="rId70"/>
    <p:sldId id="386" r:id="rId71"/>
    <p:sldId id="364" r:id="rId72"/>
    <p:sldId id="387" r:id="rId73"/>
    <p:sldId id="388" r:id="rId74"/>
    <p:sldId id="365" r:id="rId75"/>
    <p:sldId id="366" r:id="rId76"/>
    <p:sldId id="367" r:id="rId77"/>
    <p:sldId id="368" r:id="rId78"/>
    <p:sldId id="369" r:id="rId79"/>
    <p:sldId id="370" r:id="rId80"/>
    <p:sldId id="381" r:id="rId81"/>
    <p:sldId id="371" r:id="rId82"/>
    <p:sldId id="389" r:id="rId83"/>
    <p:sldId id="390" r:id="rId84"/>
    <p:sldId id="391" r:id="rId85"/>
    <p:sldId id="392" r:id="rId86"/>
    <p:sldId id="372" r:id="rId87"/>
    <p:sldId id="373" r:id="rId88"/>
    <p:sldId id="374" r:id="rId89"/>
    <p:sldId id="375" r:id="rId90"/>
    <p:sldId id="377" r:id="rId91"/>
    <p:sldId id="378" r:id="rId92"/>
    <p:sldId id="379" r:id="rId93"/>
    <p:sldId id="380" r:id="rId94"/>
    <p:sldId id="376" r:id="rId95"/>
  </p:sldIdLst>
  <p:sldSz cx="9144000" cy="6858000" type="screen4x3"/>
  <p:notesSz cx="9144000" cy="6858000"/>
  <p:embeddedFontLst>
    <p:embeddedFont>
      <p:font typeface="Calibri" pitchFamily="34" charset="0"/>
      <p:regular r:id="rId96"/>
      <p:bold r:id="rId97"/>
      <p:italic r:id="rId98"/>
      <p:boldItalic r:id="rId99"/>
    </p:embeddedFont>
    <p:embeddedFont>
      <p:font typeface="Constantia" pitchFamily="18" charset="0"/>
      <p:regular r:id="rId100"/>
      <p:bold r:id="rId101"/>
      <p:italic r:id="rId102"/>
      <p:boldItalic r:id="rId103"/>
    </p:embeddedFont>
    <p:embeddedFont>
      <p:font typeface="Calisto MT" pitchFamily="18" charset="0"/>
      <p:regular r:id="rId104"/>
      <p:bold r:id="rId105"/>
      <p:italic r:id="rId106"/>
      <p:boldItalic r:id="rId107"/>
    </p:embeddedFont>
    <p:embeddedFont>
      <p:font typeface="Wingdings 2" pitchFamily="18" charset="2"/>
      <p:regular r:id="rId10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FF"/>
    <a:srgbClr val="990000"/>
    <a:srgbClr val="0033CC"/>
    <a:srgbClr val="FF3300"/>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60"/>
  </p:normalViewPr>
  <p:slideViewPr>
    <p:cSldViewPr>
      <p:cViewPr varScale="1">
        <p:scale>
          <a:sx n="53" d="100"/>
          <a:sy n="53" d="100"/>
        </p:scale>
        <p:origin x="-96" y="-37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1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7.fntdata"/><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5.fntdata"/><Relationship Id="rId105"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8.fntdata"/><Relationship Id="rId10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1.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5/9/2022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5/9/2022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blinds dir="ver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sz="6700" dirty="0" smtClean="0"/>
              <a:t>OPEARTING SYSTEMS</a:t>
            </a:r>
            <a:br>
              <a:rPr lang="en-US" sz="6700" dirty="0" smtClean="0"/>
            </a:br>
            <a:r>
              <a:rPr lang="en-US" sz="6700" dirty="0" smtClean="0"/>
              <a:t>UNIT-1</a:t>
            </a:r>
            <a:endParaRPr lang="en-US" dirty="0"/>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6F66574-3220-4979-9CB7-E61B76089A1D}"/>
              </a:ext>
            </a:extLst>
          </p:cNvPr>
          <p:cNvSpPr txBox="1"/>
          <p:nvPr/>
        </p:nvSpPr>
        <p:spPr>
          <a:xfrm>
            <a:off x="304800" y="304800"/>
            <a:ext cx="8534400" cy="4855175"/>
          </a:xfrm>
          <a:prstGeom prst="rect">
            <a:avLst/>
          </a:prstGeom>
          <a:noFill/>
        </p:spPr>
        <p:txBody>
          <a:bodyPr wrap="square">
            <a:spAutoFit/>
          </a:bodyPr>
          <a:lstStyle/>
          <a:p>
            <a:pPr marL="355600" marR="197485" lvl="0" indent="-342900" algn="l" defTabSz="914400" rtl="0" eaLnBrk="1" fontAlgn="auto" latinLnBrk="0" hangingPunct="1">
              <a:lnSpc>
                <a:spcPts val="3030"/>
              </a:lnSpc>
              <a:spcBef>
                <a:spcPts val="470"/>
              </a:spcBef>
              <a:spcAft>
                <a:spcPts val="0"/>
              </a:spcAft>
              <a:buClrTx/>
              <a:buSzTx/>
              <a:buFont typeface="Wingdings"/>
              <a:buChar char=""/>
              <a:tabLst>
                <a:tab pos="422909" algn="l"/>
              </a:tabLst>
              <a:defRPr/>
            </a:pPr>
            <a:endParaRPr kumimoji="0" lang="en-US" sz="2800" b="0" i="0" u="none" strike="noStrike" kern="1200" cap="none" spc="-5" normalizeH="0" baseline="0" noProof="0" dirty="0">
              <a:ln>
                <a:noFill/>
              </a:ln>
              <a:solidFill>
                <a:prstClr val="black"/>
              </a:solidFill>
              <a:effectLst/>
              <a:uLnTx/>
              <a:uFillTx/>
              <a:latin typeface="Times New Roman"/>
              <a:ea typeface="+mn-ea"/>
              <a:cs typeface="Times New Roman"/>
            </a:endParaRPr>
          </a:p>
          <a:p>
            <a:pPr marL="355600" marR="197485" lvl="0" indent="-342900" algn="l" defTabSz="914400" rtl="0" eaLnBrk="1" fontAlgn="auto" latinLnBrk="0" hangingPunct="1">
              <a:lnSpc>
                <a:spcPts val="3030"/>
              </a:lnSpc>
              <a:spcBef>
                <a:spcPts val="470"/>
              </a:spcBef>
              <a:spcAft>
                <a:spcPts val="0"/>
              </a:spcAft>
              <a:buClrTx/>
              <a:buSzTx/>
              <a:buFont typeface="Wingdings"/>
              <a:buChar char=""/>
              <a:tabLst>
                <a:tab pos="422909" algn="l"/>
              </a:tabLst>
              <a:defRPr/>
            </a:pPr>
            <a:r>
              <a:rPr kumimoji="0" lang="en-US" sz="2800" b="0" i="0" u="none" strike="noStrike" kern="1200" cap="none" spc="-5" normalizeH="0" baseline="0" noProof="0" dirty="0" smtClean="0">
                <a:ln>
                  <a:noFill/>
                </a:ln>
                <a:solidFill>
                  <a:srgbClr val="7030A0"/>
                </a:solidFill>
                <a:effectLst/>
                <a:uLnTx/>
                <a:uFillTx/>
                <a:latin typeface="Times New Roman"/>
                <a:ea typeface="+mn-ea"/>
                <a:cs typeface="Times New Roman"/>
              </a:rPr>
              <a:t>DEFINITION</a:t>
            </a:r>
            <a:r>
              <a:rPr kumimoji="0" lang="en-US" sz="2800" b="0" i="0" u="none" strike="noStrike" kern="1200" cap="none" spc="-5" normalizeH="0" baseline="0" noProof="0" dirty="0" smtClean="0">
                <a:ln>
                  <a:noFill/>
                </a:ln>
                <a:solidFill>
                  <a:prstClr val="black"/>
                </a:solidFill>
                <a:effectLst/>
                <a:uLnTx/>
                <a:uFillTx/>
                <a:latin typeface="Times New Roman"/>
                <a:ea typeface="+mn-ea"/>
                <a:cs typeface="Times New Roman"/>
              </a:rPr>
              <a:t> : A</a:t>
            </a:r>
            <a:r>
              <a:rPr kumimoji="0" lang="en-US" sz="2800" b="0" i="0" u="none" strike="noStrike" kern="1200" cap="none" spc="-145" normalizeH="0" baseline="0" noProof="0" dirty="0" smtClean="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program</a:t>
            </a:r>
            <a:r>
              <a:rPr kumimoji="0" lang="en-US" sz="28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that</a:t>
            </a:r>
            <a:r>
              <a:rPr kumimoji="0" lang="en-US" sz="28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acts</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as</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an intermediary</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between</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 </a:t>
            </a:r>
            <a:r>
              <a:rPr kumimoji="0" lang="en-US" sz="2800" b="0" i="0" u="none" strike="noStrike" kern="1200" cap="none" spc="-68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srgbClr val="FF0000"/>
                </a:solidFill>
                <a:effectLst/>
                <a:uLnTx/>
                <a:uFillTx/>
                <a:latin typeface="Times New Roman"/>
                <a:ea typeface="+mn-ea"/>
                <a:cs typeface="Times New Roman"/>
              </a:rPr>
              <a:t>user</a:t>
            </a:r>
            <a:r>
              <a:rPr kumimoji="0" lang="en-US" sz="2800" b="0" i="0" u="none" strike="noStrike" kern="1200" cap="none" spc="-15" normalizeH="0" baseline="0" noProof="0" dirty="0">
                <a:ln>
                  <a:noFill/>
                </a:ln>
                <a:solidFill>
                  <a:srgbClr val="FF0000"/>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of</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a:t>
            </a:r>
            <a:r>
              <a:rPr kumimoji="0" lang="en-US" sz="28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computer</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and</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the</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srgbClr val="FF0000"/>
                </a:solidFill>
                <a:effectLst/>
                <a:uLnTx/>
                <a:uFillTx/>
                <a:latin typeface="Times New Roman"/>
                <a:ea typeface="+mn-ea"/>
                <a:cs typeface="Times New Roman"/>
              </a:rPr>
              <a:t>computer</a:t>
            </a:r>
            <a:r>
              <a:rPr kumimoji="0" lang="en-US" sz="2800" b="0" i="0" u="none" strike="noStrike" kern="1200" cap="none" spc="0" normalizeH="0" baseline="0" noProof="0" dirty="0">
                <a:ln>
                  <a:noFill/>
                </a:ln>
                <a:solidFill>
                  <a:srgbClr val="FF0000"/>
                </a:solidFill>
                <a:effectLst/>
                <a:uLnTx/>
                <a:uFillTx/>
                <a:latin typeface="Times New Roman"/>
                <a:ea typeface="+mn-ea"/>
                <a:cs typeface="Times New Roman"/>
              </a:rPr>
              <a:t> </a:t>
            </a:r>
            <a:r>
              <a:rPr kumimoji="0" lang="en-US" sz="2800" b="0" i="0" u="none" strike="noStrike" kern="1200" cap="none" spc="-5" normalizeH="0" baseline="0" noProof="0" dirty="0">
                <a:ln>
                  <a:noFill/>
                </a:ln>
                <a:solidFill>
                  <a:srgbClr val="FF0000"/>
                </a:solidFill>
                <a:effectLst/>
                <a:uLnTx/>
                <a:uFillTx/>
                <a:latin typeface="Times New Roman"/>
                <a:ea typeface="+mn-ea"/>
                <a:cs typeface="Times New Roman"/>
              </a:rPr>
              <a:t>hardware</a:t>
            </a:r>
            <a:r>
              <a:rPr kumimoji="0" lang="en-US" sz="2800" b="0" i="0" u="none" strike="noStrike" kern="1200" cap="none" spc="-5" normalizeH="0" baseline="0" noProof="0" dirty="0" smtClean="0">
                <a:ln>
                  <a:noFill/>
                </a:ln>
                <a:solidFill>
                  <a:prstClr val="black"/>
                </a:solidFill>
                <a:effectLst/>
                <a:uLnTx/>
                <a:uFillTx/>
                <a:latin typeface="Times New Roman"/>
                <a:ea typeface="+mn-ea"/>
                <a:cs typeface="Times New Roman"/>
              </a:rPr>
              <a:t>.</a:t>
            </a:r>
            <a:endParaRPr kumimoji="0" lang="en-US" sz="2800" b="0" i="0" u="none" strike="noStrike" kern="1200" cap="none" spc="-5" normalizeH="0" baseline="0" noProof="0" dirty="0">
              <a:ln>
                <a:noFill/>
              </a:ln>
              <a:solidFill>
                <a:prstClr val="black"/>
              </a:solidFill>
              <a:effectLst/>
              <a:uLnTx/>
              <a:uFillTx/>
              <a:latin typeface="Times New Roman"/>
              <a:ea typeface="+mn-ea"/>
              <a:cs typeface="Times New Roman"/>
            </a:endParaRPr>
          </a:p>
          <a:p>
            <a:pPr marL="441959" marR="0" lvl="0" indent="-429895" algn="l" defTabSz="914400" rtl="0" eaLnBrk="1" fontAlgn="auto" latinLnBrk="0" hangingPunct="1">
              <a:lnSpc>
                <a:spcPct val="100000"/>
              </a:lnSpc>
              <a:spcBef>
                <a:spcPts val="0"/>
              </a:spcBef>
              <a:spcAft>
                <a:spcPts val="0"/>
              </a:spcAft>
              <a:buClrTx/>
              <a:buSzTx/>
              <a:buFont typeface="Wingdings"/>
              <a:buChar char=""/>
              <a:tabLst>
                <a:tab pos="441959" algn="l"/>
                <a:tab pos="442595" algn="l"/>
              </a:tabLst>
              <a:defRPr/>
            </a:pPr>
            <a:endParaRPr lang="en-US" sz="2800" spc="-5" dirty="0">
              <a:solidFill>
                <a:prstClr val="black"/>
              </a:solidFill>
              <a:latin typeface="Times New Roman"/>
              <a:cs typeface="Times New Roman"/>
            </a:endParaRPr>
          </a:p>
          <a:p>
            <a:pPr marL="441959" marR="0" lvl="0" indent="-429895" algn="l" defTabSz="914400" rtl="0" eaLnBrk="1" fontAlgn="auto" latinLnBrk="0" hangingPunct="1">
              <a:lnSpc>
                <a:spcPct val="100000"/>
              </a:lnSpc>
              <a:spcBef>
                <a:spcPts val="0"/>
              </a:spcBef>
              <a:spcAft>
                <a:spcPts val="0"/>
              </a:spcAft>
              <a:buClrTx/>
              <a:buSzTx/>
              <a:buFont typeface="Wingdings"/>
              <a:buChar char=""/>
              <a:tabLst>
                <a:tab pos="441959" algn="l"/>
                <a:tab pos="442595" algn="l"/>
              </a:tabLst>
              <a:defRPr/>
            </a:pP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Operating</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system</a:t>
            </a:r>
            <a:r>
              <a:rPr kumimoji="0" lang="en-US" sz="2800" b="0" i="0" u="none" strike="noStrike" kern="1200" cap="none" spc="-2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goals:</a:t>
            </a: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756285" marR="354330" lvl="1" indent="-287020" algn="l" defTabSz="914400" rtl="0" eaLnBrk="1" fontAlgn="auto" latinLnBrk="0" hangingPunct="1">
              <a:lnSpc>
                <a:spcPts val="3030"/>
              </a:lnSpc>
              <a:spcBef>
                <a:spcPts val="715"/>
              </a:spcBef>
              <a:spcAft>
                <a:spcPts val="0"/>
              </a:spcAft>
              <a:buClrTx/>
              <a:buSzTx/>
              <a:buFont typeface="Arial"/>
              <a:buChar char="–"/>
              <a:tabLst>
                <a:tab pos="756920" algn="l"/>
              </a:tabLst>
              <a:defRPr/>
            </a:pP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Execute user programs and </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make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solving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user </a:t>
            </a:r>
            <a:r>
              <a:rPr kumimoji="0" lang="en-US" sz="2800" b="0" i="0" u="none" strike="noStrike" kern="1200" cap="none" spc="-68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problems</a:t>
            </a:r>
            <a:r>
              <a:rPr kumimoji="0" lang="en-US" sz="2800" b="0" i="0" u="none" strike="noStrike" kern="1200" cap="none" spc="-2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30" normalizeH="0" baseline="0" noProof="0" dirty="0">
                <a:ln>
                  <a:noFill/>
                </a:ln>
                <a:solidFill>
                  <a:prstClr val="black"/>
                </a:solidFill>
                <a:effectLst/>
                <a:uLnTx/>
                <a:uFillTx/>
                <a:latin typeface="Times New Roman"/>
                <a:ea typeface="+mn-ea"/>
                <a:cs typeface="Times New Roman"/>
              </a:rPr>
              <a:t>easier.</a:t>
            </a: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756285" marR="0" lvl="1" indent="-287020" algn="l" defTabSz="914400" rtl="0" eaLnBrk="1" fontAlgn="auto" latinLnBrk="0" hangingPunct="1">
              <a:lnSpc>
                <a:spcPct val="100000"/>
              </a:lnSpc>
              <a:spcBef>
                <a:spcPts val="285"/>
              </a:spcBef>
              <a:spcAft>
                <a:spcPts val="0"/>
              </a:spcAft>
              <a:buClrTx/>
              <a:buSzTx/>
              <a:buFont typeface="Arial"/>
              <a:buChar char="–"/>
              <a:tabLst>
                <a:tab pos="756920" algn="l"/>
              </a:tabLst>
              <a:defRPr/>
            </a:pP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Make</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the</a:t>
            </a:r>
            <a:r>
              <a:rPr kumimoji="0" lang="en-US" sz="2800" b="0" i="0" u="none" strike="noStrike" kern="1200" cap="none" spc="-2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computer</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system</a:t>
            </a:r>
            <a:r>
              <a:rPr kumimoji="0" lang="en-US" sz="28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convenient</a:t>
            </a:r>
            <a:r>
              <a:rPr kumimoji="0" lang="en-US" sz="2800" b="0" i="0" u="none" strike="noStrike" kern="1200" cap="none" spc="-2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to</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use.</a:t>
            </a: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457200" marR="0" lvl="1" indent="0" algn="l" defTabSz="914400" rtl="0" eaLnBrk="1" fontAlgn="auto" latinLnBrk="0" hangingPunct="1">
              <a:lnSpc>
                <a:spcPct val="100000"/>
              </a:lnSpc>
              <a:spcBef>
                <a:spcPts val="10"/>
              </a:spcBef>
              <a:spcAft>
                <a:spcPts val="0"/>
              </a:spcAft>
              <a:buClrTx/>
              <a:buSzTx/>
              <a:buFont typeface="Arial"/>
              <a:buChar char="–"/>
              <a:tabLst/>
              <a:defRPr/>
            </a:pPr>
            <a:endParaRPr kumimoji="0" lang="en-US" sz="3500" b="0" i="0" u="none" strike="noStrike" kern="1200" cap="none" spc="0" normalizeH="0" baseline="0" noProof="0" dirty="0">
              <a:ln>
                <a:noFill/>
              </a:ln>
              <a:solidFill>
                <a:prstClr val="black"/>
              </a:solidFill>
              <a:effectLst/>
              <a:uLnTx/>
              <a:uFillTx/>
              <a:latin typeface="Times New Roman"/>
              <a:ea typeface="+mn-ea"/>
              <a:cs typeface="Times New Roman"/>
            </a:endParaRPr>
          </a:p>
          <a:p>
            <a:pPr marL="441959" marR="0" lvl="0" indent="-429895" algn="l" defTabSz="914400" rtl="0" eaLnBrk="1" fontAlgn="auto" latinLnBrk="0" hangingPunct="1">
              <a:lnSpc>
                <a:spcPct val="100000"/>
              </a:lnSpc>
              <a:spcBef>
                <a:spcPts val="0"/>
              </a:spcBef>
              <a:spcAft>
                <a:spcPts val="0"/>
              </a:spcAft>
              <a:buClrTx/>
              <a:buSzTx/>
              <a:buFont typeface="Wingdings"/>
              <a:buChar char=""/>
              <a:tabLst>
                <a:tab pos="441959" algn="l"/>
                <a:tab pos="442595" algn="l"/>
              </a:tabLst>
              <a:defRPr/>
            </a:pP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Use</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the</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computer</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hardware in</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an</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efficient </a:t>
            </a:r>
            <a:r>
              <a:rPr kumimoji="0" lang="en-US" sz="2800" b="0" i="0" u="none" strike="noStrike" kern="1200" cap="none" spc="-30" normalizeH="0" baseline="0" noProof="0" dirty="0">
                <a:ln>
                  <a:noFill/>
                </a:ln>
                <a:solidFill>
                  <a:prstClr val="black"/>
                </a:solidFill>
                <a:effectLst/>
                <a:uLnTx/>
                <a:uFillTx/>
                <a:latin typeface="Times New Roman"/>
                <a:ea typeface="+mn-ea"/>
                <a:cs typeface="Times New Roman"/>
              </a:rPr>
              <a:t>manner.</a:t>
            </a:r>
            <a:endParaRPr lang="en-IN" dirty="0"/>
          </a:p>
        </p:txBody>
      </p:sp>
    </p:spTree>
    <p:extLst>
      <p:ext uri="{BB962C8B-B14F-4D97-AF65-F5344CB8AC3E}">
        <p14:creationId xmlns="" xmlns:p14="http://schemas.microsoft.com/office/powerpoint/2010/main" val="1794179029"/>
      </p:ext>
    </p:extLst>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6071CF9-EA54-49F4-83D4-4D193B430B3C}"/>
              </a:ext>
            </a:extLst>
          </p:cNvPr>
          <p:cNvSpPr txBox="1"/>
          <p:nvPr/>
        </p:nvSpPr>
        <p:spPr>
          <a:xfrm>
            <a:off x="76200" y="2057400"/>
            <a:ext cx="8991600" cy="3983142"/>
          </a:xfrm>
          <a:prstGeom prst="rect">
            <a:avLst/>
          </a:prstGeom>
          <a:noFill/>
        </p:spPr>
        <p:txBody>
          <a:bodyPr wrap="square">
            <a:spAutoFit/>
          </a:bodyPr>
          <a:lstStyle/>
          <a:p>
            <a:pPr marL="355600" marR="5080" lvl="0" indent="-342900" algn="just" defTabSz="914400" rtl="0" eaLnBrk="1" fontAlgn="auto" latinLnBrk="0" hangingPunct="1">
              <a:lnSpc>
                <a:spcPct val="100000"/>
              </a:lnSpc>
              <a:spcBef>
                <a:spcPts val="95"/>
              </a:spcBef>
              <a:spcAft>
                <a:spcPts val="0"/>
              </a:spcAft>
              <a:buClrTx/>
              <a:buSzTx/>
              <a:buFont typeface="Wingdings"/>
              <a:buChar char=""/>
              <a:tabLst>
                <a:tab pos="355600" algn="l"/>
              </a:tabLst>
              <a:defRPr/>
            </a:pP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a:t>
            </a:r>
            <a:r>
              <a:rPr kumimoji="0" lang="en-US" sz="2800" b="0" i="0" u="none" strike="noStrike" kern="1200" cap="none" spc="-17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program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that</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acts</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as</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an</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intermediary</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between</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user </a:t>
            </a:r>
            <a:r>
              <a:rPr kumimoji="0" lang="en-US" sz="2800" b="0" i="0" u="none" strike="noStrike" kern="1200" cap="none" spc="-68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of</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computer</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and</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the computer</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hardware.</a:t>
            </a: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5080" lvl="0" indent="-342900" algn="just" defTabSz="914400" rtl="0" eaLnBrk="1" fontAlgn="auto" latinLnBrk="0" hangingPunct="1">
              <a:lnSpc>
                <a:spcPct val="100000"/>
              </a:lnSpc>
              <a:spcBef>
                <a:spcPts val="0"/>
              </a:spcBef>
              <a:spcAft>
                <a:spcPts val="0"/>
              </a:spcAft>
              <a:buClrTx/>
              <a:buSzTx/>
              <a:buFont typeface="Wingdings"/>
              <a:buChar char=""/>
              <a:tabLst>
                <a:tab pos="355600" algn="l"/>
                <a:tab pos="2044064" algn="l"/>
                <a:tab pos="3300095" algn="l"/>
                <a:tab pos="3806190" algn="l"/>
                <a:tab pos="4231640" algn="l"/>
                <a:tab pos="6275070" algn="l"/>
                <a:tab pos="6840855" algn="l"/>
              </a:tabLst>
              <a:defRPr/>
            </a:pP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Operati</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n</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g</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s</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y</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stem</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is</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combi</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n</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a:t>
            </a:r>
            <a:r>
              <a:rPr kumimoji="0" lang="en-US" sz="2800" b="0" i="0" u="none" strike="noStrike" kern="1200" cap="none" spc="-20" normalizeH="0" baseline="0" noProof="0" dirty="0">
                <a:ln>
                  <a:noFill/>
                </a:ln>
                <a:solidFill>
                  <a:prstClr val="black"/>
                </a:solidFill>
                <a:effectLst/>
                <a:uLnTx/>
                <a:uFillTx/>
                <a:latin typeface="Times New Roman"/>
                <a:ea typeface="+mn-ea"/>
                <a:cs typeface="Times New Roman"/>
              </a:rPr>
              <a:t>t</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i</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o</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n</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o</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f</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d</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i</a:t>
            </a:r>
            <a:r>
              <a:rPr kumimoji="0" lang="en-US" sz="2800" b="0" i="0" u="none" strike="noStrike" kern="1200" cap="none" spc="-50" normalizeH="0" baseline="0" noProof="0" dirty="0">
                <a:ln>
                  <a:noFill/>
                </a:ln>
                <a:solidFill>
                  <a:prstClr val="black"/>
                </a:solidFill>
                <a:effectLst/>
                <a:uLnTx/>
                <a:uFillTx/>
                <a:latin typeface="Times New Roman"/>
                <a:ea typeface="+mn-ea"/>
                <a:cs typeface="Times New Roman"/>
              </a:rPr>
              <a:t>f</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ferent  software's.</a:t>
            </a: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5080" lvl="0" indent="-342900" algn="just" defTabSz="914400" rtl="0" eaLnBrk="1" fontAlgn="auto" latinLnBrk="0" hangingPunct="1">
              <a:lnSpc>
                <a:spcPct val="100000"/>
              </a:lnSpc>
              <a:spcBef>
                <a:spcPts val="5"/>
              </a:spcBef>
              <a:spcAft>
                <a:spcPts val="0"/>
              </a:spcAft>
              <a:buClrTx/>
              <a:buSzTx/>
              <a:buFont typeface="Wingdings"/>
              <a:buChar char=""/>
              <a:tabLst>
                <a:tab pos="355600" algn="l"/>
              </a:tabLst>
              <a:defRPr/>
            </a:pP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Operating</a:t>
            </a:r>
            <a:r>
              <a:rPr kumimoji="0" lang="en-US" sz="2800" b="0" i="0" u="none" strike="noStrike" kern="1200" cap="none" spc="16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system</a:t>
            </a:r>
            <a:r>
              <a:rPr kumimoji="0" lang="en-US" sz="2800" b="0" i="0" u="none" strike="noStrike" kern="1200" cap="none" spc="15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is</a:t>
            </a:r>
            <a:r>
              <a:rPr kumimoji="0" lang="en-US" sz="2800" b="0" i="0" u="none" strike="noStrike" kern="1200" cap="none" spc="17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a:t>
            </a:r>
            <a:r>
              <a:rPr kumimoji="0" lang="en-US" sz="2800" b="0" i="0" u="none" strike="noStrike" kern="1200" cap="none" spc="15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key</a:t>
            </a:r>
            <a:r>
              <a:rPr kumimoji="0" lang="en-US" sz="2800" b="0" i="0" u="none" strike="noStrike" kern="1200" cap="none" spc="17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program</a:t>
            </a:r>
            <a:r>
              <a:rPr kumimoji="0" lang="en-US" sz="2800" b="0" i="0" u="none" strike="noStrike" kern="1200" cap="none" spc="17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where</a:t>
            </a:r>
            <a:r>
              <a:rPr kumimoji="0" lang="en-US" sz="2800" b="0" i="0" u="none" strike="noStrike" kern="1200" cap="none" spc="17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it</a:t>
            </a:r>
            <a:r>
              <a:rPr kumimoji="0" lang="en-US" sz="2800" b="0" i="0" u="none" strike="noStrike" kern="1200" cap="none" spc="17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manages </a:t>
            </a:r>
            <a:r>
              <a:rPr kumimoji="0" lang="en-US" sz="2800" b="0" i="0" u="none" strike="noStrike" kern="1200" cap="none" spc="-68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the</a:t>
            </a:r>
            <a:r>
              <a:rPr kumimoji="0" lang="en-US" sz="2800" b="0" i="0" u="none" strike="noStrike" kern="1200" cap="none" spc="-2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hardware</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and</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software.</a:t>
            </a:r>
          </a:p>
          <a:p>
            <a:pPr marL="355600" marR="5080" indent="-342900" algn="just">
              <a:spcBef>
                <a:spcPts val="5"/>
              </a:spcBef>
              <a:buFont typeface="Wingdings"/>
              <a:buChar char=""/>
              <a:tabLst>
                <a:tab pos="355600" algn="l"/>
              </a:tabLst>
              <a:defRPr/>
            </a:pP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Operating system is also a manager which manages </a:t>
            </a:r>
            <a:r>
              <a:rPr kumimoji="0" lang="en-US" sz="2800" b="0" i="0" u="none" strike="noStrike" kern="1200" cap="none" spc="-68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the</a:t>
            </a:r>
            <a:r>
              <a:rPr kumimoji="0" lang="en-US" sz="2800" b="0" i="0" u="none" strike="noStrike" kern="1200" cap="none" spc="-3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resources</a:t>
            </a:r>
            <a:r>
              <a:rPr kumimoji="0" lang="en-US" sz="28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of</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the system.</a:t>
            </a: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5080" lvl="0" indent="-342900" algn="l" defTabSz="914400" rtl="0" eaLnBrk="1" fontAlgn="auto" latinLnBrk="0" hangingPunct="1">
              <a:lnSpc>
                <a:spcPct val="100000"/>
              </a:lnSpc>
              <a:spcBef>
                <a:spcPts val="5"/>
              </a:spcBef>
              <a:spcAft>
                <a:spcPts val="0"/>
              </a:spcAft>
              <a:buClrTx/>
              <a:buSzTx/>
              <a:buFont typeface="Wingdings"/>
              <a:buChar char=""/>
              <a:tabLst>
                <a:tab pos="355600" algn="l"/>
              </a:tabLst>
              <a:defRPr/>
            </a:pP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5" name="Title 4"/>
          <p:cNvSpPr>
            <a:spLocks noGrp="1"/>
          </p:cNvSpPr>
          <p:nvPr>
            <p:ph type="title"/>
          </p:nvPr>
        </p:nvSpPr>
        <p:spPr/>
        <p:txBody>
          <a:bodyPr>
            <a:normAutofit/>
          </a:bodyPr>
          <a:lstStyle/>
          <a:p>
            <a:r>
              <a:rPr lang="en-US" sz="4000" dirty="0" smtClean="0"/>
              <a:t>CONTD…</a:t>
            </a:r>
            <a:endParaRPr lang="en-US" sz="4000" dirty="0"/>
          </a:p>
        </p:txBody>
      </p:sp>
    </p:spTree>
    <p:extLst>
      <p:ext uri="{BB962C8B-B14F-4D97-AF65-F5344CB8AC3E}">
        <p14:creationId xmlns="" xmlns:p14="http://schemas.microsoft.com/office/powerpoint/2010/main" val="3313865024"/>
      </p:ext>
    </p:extLst>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F469D5E-75E4-42C6-93A6-31A3BD493D35}"/>
              </a:ext>
            </a:extLst>
          </p:cNvPr>
          <p:cNvSpPr txBox="1"/>
          <p:nvPr/>
        </p:nvSpPr>
        <p:spPr>
          <a:xfrm>
            <a:off x="228600" y="2133600"/>
            <a:ext cx="8534400" cy="3785652"/>
          </a:xfrm>
          <a:prstGeom prst="rect">
            <a:avLst/>
          </a:prstGeom>
          <a:noFill/>
        </p:spPr>
        <p:txBody>
          <a:bodyPr wrap="square">
            <a:spAutoFit/>
          </a:bodyPr>
          <a:lstStyle/>
          <a:p>
            <a:pPr marL="355600" marR="56515" lvl="0" indent="-342900" algn="just" defTabSz="914400" rtl="0" eaLnBrk="1" fontAlgn="auto" latinLnBrk="0" hangingPunct="1">
              <a:lnSpc>
                <a:spcPct val="100000"/>
              </a:lnSpc>
              <a:spcBef>
                <a:spcPts val="0"/>
              </a:spcBef>
              <a:spcAft>
                <a:spcPts val="0"/>
              </a:spcAft>
              <a:buClrTx/>
              <a:buSzTx/>
              <a:buFont typeface="Wingdings"/>
              <a:buChar char=""/>
              <a:tabLst>
                <a:tab pos="355600" algn="l"/>
              </a:tabLst>
              <a:defRPr/>
            </a:pP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An Operating system is a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program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that enables the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computer hardware to communicate</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and</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operate with </a:t>
            </a:r>
            <a:r>
              <a:rPr kumimoji="0" lang="en-US" sz="2800" b="0" i="0" u="none" strike="noStrike" kern="1200" cap="none" spc="-68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the</a:t>
            </a:r>
            <a:r>
              <a:rPr kumimoji="0" lang="en-US" sz="2800" b="0" i="0" u="none" strike="noStrike" kern="1200" cap="none" spc="-3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computer hardware.</a:t>
            </a: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just" defTabSz="914400" rtl="0" eaLnBrk="1" fontAlgn="auto" latinLnBrk="0" hangingPunct="1">
              <a:lnSpc>
                <a:spcPct val="100000"/>
              </a:lnSpc>
              <a:spcBef>
                <a:spcPts val="45"/>
              </a:spcBef>
              <a:spcAft>
                <a:spcPts val="0"/>
              </a:spcAft>
              <a:buClrTx/>
              <a:buSzTx/>
              <a:buFont typeface="Wingdings"/>
              <a:buChar char=""/>
              <a:tabLst/>
              <a:defRPr/>
            </a:pPr>
            <a:endParaRPr kumimoji="0" lang="en-US" sz="44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5080" lvl="0" indent="-342900" algn="just" defTabSz="914400" rtl="0" eaLnBrk="1" fontAlgn="auto" latinLnBrk="0" hangingPunct="1">
              <a:lnSpc>
                <a:spcPct val="100000"/>
              </a:lnSpc>
              <a:spcBef>
                <a:spcPts val="5"/>
              </a:spcBef>
              <a:spcAft>
                <a:spcPts val="0"/>
              </a:spcAft>
              <a:buClrTx/>
              <a:buSzTx/>
              <a:buFont typeface="Wingdings"/>
              <a:buChar char=""/>
              <a:tabLst>
                <a:tab pos="355600" algn="l"/>
                <a:tab pos="6240145" algn="l"/>
              </a:tabLst>
              <a:defRPr/>
            </a:pP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 </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more common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definition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is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that the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operating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system</a:t>
            </a:r>
            <a:r>
              <a:rPr kumimoji="0" lang="en-US" sz="2800" b="0" i="0" u="none" strike="noStrike" kern="1200" cap="none" spc="-2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is</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the</a:t>
            </a:r>
            <a:r>
              <a:rPr kumimoji="0" lang="en-US" sz="28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one</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program</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running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at</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10" normalizeH="0" baseline="0" noProof="0" dirty="0" smtClean="0">
                <a:ln>
                  <a:noFill/>
                </a:ln>
                <a:solidFill>
                  <a:prstClr val="black"/>
                </a:solidFill>
                <a:effectLst/>
                <a:uLnTx/>
                <a:uFillTx/>
                <a:latin typeface="Times New Roman"/>
                <a:ea typeface="+mn-ea"/>
                <a:cs typeface="Times New Roman"/>
              </a:rPr>
              <a:t>all</a:t>
            </a:r>
            <a:r>
              <a:rPr kumimoji="0" lang="en-US" sz="2800" b="0" i="0" u="none" strike="noStrike" kern="1200" cap="none" spc="-10" normalizeH="0" noProof="0" dirty="0" smtClean="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smtClean="0">
                <a:ln>
                  <a:noFill/>
                </a:ln>
                <a:solidFill>
                  <a:prstClr val="black"/>
                </a:solidFill>
                <a:effectLst/>
                <a:uLnTx/>
                <a:uFillTx/>
                <a:latin typeface="Times New Roman"/>
                <a:ea typeface="+mn-ea"/>
                <a:cs typeface="Times New Roman"/>
              </a:rPr>
              <a:t>times</a:t>
            </a:r>
            <a:r>
              <a:rPr kumimoji="0" lang="en-US" sz="2800" b="0" i="0" u="none" strike="noStrike" kern="1200" cap="none" spc="-50" normalizeH="0" baseline="0" noProof="0" dirty="0" smtClean="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on</a:t>
            </a:r>
            <a:r>
              <a:rPr kumimoji="0" lang="en-US" sz="2800" b="0" i="0" u="none" strike="noStrike" kern="1200" cap="none" spc="-4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the </a:t>
            </a:r>
            <a:r>
              <a:rPr kumimoji="0" lang="en-US" sz="2800" b="0" i="0" u="none" strike="noStrike" kern="1200" cap="none" spc="-68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computer(usually</a:t>
            </a:r>
            <a:r>
              <a:rPr kumimoji="0" lang="en-US" sz="2800" b="0" i="0" u="none" strike="noStrike" kern="1200" cap="none" spc="-2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called</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the</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800" b="1" i="0" u="none" strike="noStrike" kern="1200" cap="none" spc="-10" normalizeH="0" baseline="0" noProof="0" dirty="0">
                <a:ln>
                  <a:noFill/>
                </a:ln>
                <a:solidFill>
                  <a:prstClr val="black"/>
                </a:solidFill>
                <a:effectLst/>
                <a:uLnTx/>
                <a:uFillTx/>
                <a:latin typeface="Times New Roman"/>
                <a:ea typeface="+mn-ea"/>
                <a:cs typeface="Times New Roman"/>
              </a:rPr>
              <a:t>kernel</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a:t>
            </a:r>
            <a:r>
              <a:rPr kumimoji="0" lang="en-US" sz="2800" b="0" i="0" u="none" strike="noStrike" kern="1200" cap="none" spc="2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with</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all</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else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being</a:t>
            </a:r>
            <a:r>
              <a:rPr kumimoji="0" lang="en-US" sz="28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system</a:t>
            </a:r>
            <a:r>
              <a:rPr kumimoji="0" lang="en-US" sz="2800" b="0" i="0" u="none" strike="noStrike" kern="1200" cap="none" spc="-2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programs</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and</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application</a:t>
            </a:r>
            <a:r>
              <a:rPr kumimoji="0" lang="en-US" sz="2800" b="0" i="0" u="none" strike="noStrike" kern="1200" cap="none" spc="-3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programs</a:t>
            </a:r>
            <a:endParaRPr lang="en-IN" sz="2800" dirty="0"/>
          </a:p>
        </p:txBody>
      </p:sp>
    </p:spTree>
    <p:extLst>
      <p:ext uri="{BB962C8B-B14F-4D97-AF65-F5344CB8AC3E}">
        <p14:creationId xmlns="" xmlns:p14="http://schemas.microsoft.com/office/powerpoint/2010/main" val="2834085897"/>
      </p:ext>
    </p:extLst>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D48D1BF-E039-482B-B4F1-8788F37432DF}"/>
              </a:ext>
            </a:extLst>
          </p:cNvPr>
          <p:cNvSpPr txBox="1"/>
          <p:nvPr/>
        </p:nvSpPr>
        <p:spPr>
          <a:xfrm>
            <a:off x="1600200" y="762000"/>
            <a:ext cx="6781800" cy="523220"/>
          </a:xfrm>
          <a:prstGeom prst="rect">
            <a:avLst/>
          </a:prstGeom>
          <a:noFill/>
        </p:spPr>
        <p:txBody>
          <a:bodyPr wrap="square">
            <a:spAutoFit/>
          </a:bodyPr>
          <a:lstStyle/>
          <a:p>
            <a:pPr marL="12700" marR="0" lvl="0" algn="ctr" defTabSz="914400" rtl="0" eaLnBrk="1" fontAlgn="auto" latinLnBrk="0" hangingPunct="1">
              <a:lnSpc>
                <a:spcPct val="100000"/>
              </a:lnSpc>
              <a:spcBef>
                <a:spcPts val="775"/>
              </a:spcBef>
              <a:spcAft>
                <a:spcPts val="0"/>
              </a:spcAft>
              <a:buClrTx/>
              <a:buSzTx/>
              <a:tabLst>
                <a:tab pos="355600" algn="l"/>
              </a:tabLst>
              <a:defRPr/>
            </a:pPr>
            <a:r>
              <a:rPr kumimoji="0" lang="en-US" sz="2800" b="0" i="0" u="none" strike="noStrike" kern="1200" cap="none" spc="-10" normalizeH="0" baseline="0" noProof="0" dirty="0">
                <a:ln>
                  <a:noFill/>
                </a:ln>
                <a:solidFill>
                  <a:srgbClr val="FF0000"/>
                </a:solidFill>
                <a:effectLst/>
                <a:uLnTx/>
                <a:uFillTx/>
                <a:latin typeface="Times New Roman"/>
                <a:ea typeface="+mn-ea"/>
                <a:cs typeface="Times New Roman"/>
              </a:rPr>
              <a:t>Different</a:t>
            </a:r>
            <a:r>
              <a:rPr kumimoji="0" lang="en-US" sz="2800" b="0" i="0" u="none" strike="noStrike" kern="1200" cap="none" spc="-20" normalizeH="0" baseline="0" noProof="0" dirty="0">
                <a:ln>
                  <a:noFill/>
                </a:ln>
                <a:solidFill>
                  <a:srgbClr val="FF0000"/>
                </a:solidFill>
                <a:effectLst/>
                <a:uLnTx/>
                <a:uFillTx/>
                <a:latin typeface="Times New Roman"/>
                <a:ea typeface="+mn-ea"/>
                <a:cs typeface="Times New Roman"/>
              </a:rPr>
              <a:t> </a:t>
            </a:r>
            <a:r>
              <a:rPr kumimoji="0" lang="en-US" sz="2800" b="0" i="0" u="none" strike="noStrike" kern="1200" cap="none" spc="0" normalizeH="0" baseline="0" noProof="0" dirty="0">
                <a:ln>
                  <a:noFill/>
                </a:ln>
                <a:solidFill>
                  <a:srgbClr val="FF0000"/>
                </a:solidFill>
                <a:effectLst/>
                <a:uLnTx/>
                <a:uFillTx/>
                <a:latin typeface="Times New Roman"/>
                <a:ea typeface="+mn-ea"/>
                <a:cs typeface="Times New Roman"/>
              </a:rPr>
              <a:t>types</a:t>
            </a:r>
            <a:r>
              <a:rPr kumimoji="0" lang="en-US" sz="2800" b="0" i="0" u="none" strike="noStrike" kern="1200" cap="none" spc="-25" normalizeH="0" baseline="0" noProof="0" dirty="0">
                <a:ln>
                  <a:noFill/>
                </a:ln>
                <a:solidFill>
                  <a:srgbClr val="FF0000"/>
                </a:solidFill>
                <a:effectLst/>
                <a:uLnTx/>
                <a:uFillTx/>
                <a:latin typeface="Times New Roman"/>
                <a:ea typeface="+mn-ea"/>
                <a:cs typeface="Times New Roman"/>
              </a:rPr>
              <a:t> </a:t>
            </a:r>
            <a:r>
              <a:rPr kumimoji="0" lang="en-US" sz="2800" b="0" i="0" u="none" strike="noStrike" kern="1200" cap="none" spc="-5" normalizeH="0" baseline="0" noProof="0" dirty="0">
                <a:ln>
                  <a:noFill/>
                </a:ln>
                <a:solidFill>
                  <a:srgbClr val="FF0000"/>
                </a:solidFill>
                <a:effectLst/>
                <a:uLnTx/>
                <a:uFillTx/>
                <a:latin typeface="Times New Roman"/>
                <a:ea typeface="+mn-ea"/>
                <a:cs typeface="Times New Roman"/>
              </a:rPr>
              <a:t>of</a:t>
            </a:r>
            <a:r>
              <a:rPr kumimoji="0" lang="en-US" sz="2800" b="0" i="0" u="none" strike="noStrike" kern="1200" cap="none" spc="0" normalizeH="0" baseline="0" noProof="0" dirty="0">
                <a:ln>
                  <a:noFill/>
                </a:ln>
                <a:solidFill>
                  <a:srgbClr val="FF0000"/>
                </a:solidFill>
                <a:effectLst/>
                <a:uLnTx/>
                <a:uFillTx/>
                <a:latin typeface="Times New Roman"/>
                <a:ea typeface="+mn-ea"/>
                <a:cs typeface="Times New Roman"/>
              </a:rPr>
              <a:t> </a:t>
            </a:r>
            <a:r>
              <a:rPr kumimoji="0" lang="en-US" sz="2800" b="0" i="0" u="none" strike="noStrike" kern="1200" cap="none" spc="-5" normalizeH="0" baseline="0" noProof="0" dirty="0">
                <a:ln>
                  <a:noFill/>
                </a:ln>
                <a:solidFill>
                  <a:srgbClr val="FF0000"/>
                </a:solidFill>
                <a:effectLst/>
                <a:uLnTx/>
                <a:uFillTx/>
                <a:latin typeface="Times New Roman"/>
                <a:ea typeface="+mn-ea"/>
                <a:cs typeface="Times New Roman"/>
              </a:rPr>
              <a:t>Operating</a:t>
            </a:r>
            <a:r>
              <a:rPr kumimoji="0" lang="en-US" sz="2800" b="0" i="0" u="none" strike="noStrike" kern="1200" cap="none" spc="0" normalizeH="0" baseline="0" noProof="0" dirty="0">
                <a:ln>
                  <a:noFill/>
                </a:ln>
                <a:solidFill>
                  <a:srgbClr val="FF0000"/>
                </a:solidFill>
                <a:effectLst/>
                <a:uLnTx/>
                <a:uFillTx/>
                <a:latin typeface="Times New Roman"/>
                <a:ea typeface="+mn-ea"/>
                <a:cs typeface="Times New Roman"/>
              </a:rPr>
              <a:t> </a:t>
            </a:r>
            <a:r>
              <a:rPr kumimoji="0" lang="en-US" sz="2800" b="0" i="0" u="none" strike="noStrike" kern="1200" cap="none" spc="-5" normalizeH="0" baseline="0" noProof="0" dirty="0">
                <a:ln>
                  <a:noFill/>
                </a:ln>
                <a:solidFill>
                  <a:srgbClr val="FF0000"/>
                </a:solidFill>
                <a:effectLst/>
                <a:uLnTx/>
                <a:uFillTx/>
                <a:latin typeface="Times New Roman"/>
                <a:ea typeface="+mn-ea"/>
                <a:cs typeface="Times New Roman"/>
              </a:rPr>
              <a:t>System:</a:t>
            </a:r>
            <a:endParaRPr kumimoji="0" lang="en-US" sz="2800" b="0" i="0" u="none" strike="noStrike" kern="1200" cap="none" spc="0" normalizeH="0" baseline="0" noProof="0" dirty="0">
              <a:ln>
                <a:noFill/>
              </a:ln>
              <a:solidFill>
                <a:srgbClr val="FF0000"/>
              </a:solidFill>
              <a:effectLst/>
              <a:uLnTx/>
              <a:uFillTx/>
              <a:latin typeface="Times New Roman"/>
              <a:ea typeface="+mn-ea"/>
              <a:cs typeface="Times New Roman"/>
            </a:endParaRPr>
          </a:p>
        </p:txBody>
      </p:sp>
      <p:sp>
        <p:nvSpPr>
          <p:cNvPr id="4" name="object 2">
            <a:extLst>
              <a:ext uri="{FF2B5EF4-FFF2-40B4-BE49-F238E27FC236}">
                <a16:creationId xmlns="" xmlns:a16="http://schemas.microsoft.com/office/drawing/2014/main" id="{225816D2-8B01-4A80-AB80-651E3CF73E01}"/>
              </a:ext>
            </a:extLst>
          </p:cNvPr>
          <p:cNvSpPr txBox="1"/>
          <p:nvPr/>
        </p:nvSpPr>
        <p:spPr>
          <a:xfrm>
            <a:off x="1600200" y="1905000"/>
            <a:ext cx="5628640" cy="1050929"/>
          </a:xfrm>
          <a:prstGeom prst="rect">
            <a:avLst/>
          </a:prstGeom>
        </p:spPr>
        <p:txBody>
          <a:bodyPr vert="horz" wrap="square" lIns="0" tIns="98425" rIns="0" bIns="0" rtlCol="0">
            <a:spAutoFit/>
          </a:bodyPr>
          <a:lstStyle/>
          <a:p>
            <a:pPr marL="365760" indent="-353695">
              <a:spcBef>
                <a:spcPts val="670"/>
              </a:spcBef>
              <a:buFontTx/>
              <a:buAutoNum type="arabicPeriod"/>
              <a:tabLst>
                <a:tab pos="366395" algn="l"/>
              </a:tabLst>
            </a:pPr>
            <a:r>
              <a:rPr sz="2800" spc="-5" dirty="0">
                <a:solidFill>
                  <a:srgbClr val="00B0F0"/>
                </a:solidFill>
                <a:latin typeface="Times New Roman"/>
                <a:cs typeface="Times New Roman"/>
              </a:rPr>
              <a:t>Character User Interface(CUI)</a:t>
            </a:r>
            <a:endParaRPr sz="2800" dirty="0">
              <a:solidFill>
                <a:srgbClr val="00B0F0"/>
              </a:solidFill>
              <a:latin typeface="Times New Roman"/>
              <a:cs typeface="Times New Roman"/>
            </a:endParaRPr>
          </a:p>
          <a:p>
            <a:pPr marL="365760" indent="-353695">
              <a:spcBef>
                <a:spcPts val="675"/>
              </a:spcBef>
              <a:buFontTx/>
              <a:buAutoNum type="arabicPeriod"/>
              <a:tabLst>
                <a:tab pos="366395" algn="l"/>
              </a:tabLst>
            </a:pPr>
            <a:r>
              <a:rPr sz="2800" spc="-5" dirty="0">
                <a:solidFill>
                  <a:srgbClr val="00B0F0"/>
                </a:solidFill>
                <a:latin typeface="Times New Roman"/>
                <a:cs typeface="Times New Roman"/>
              </a:rPr>
              <a:t>Graphical</a:t>
            </a:r>
            <a:r>
              <a:rPr sz="2800" spc="-15" dirty="0">
                <a:solidFill>
                  <a:srgbClr val="00B0F0"/>
                </a:solidFill>
                <a:latin typeface="Times New Roman"/>
                <a:cs typeface="Times New Roman"/>
              </a:rPr>
              <a:t> </a:t>
            </a:r>
            <a:r>
              <a:rPr sz="2800" spc="-5" dirty="0">
                <a:solidFill>
                  <a:srgbClr val="00B0F0"/>
                </a:solidFill>
                <a:latin typeface="Times New Roman"/>
                <a:cs typeface="Times New Roman"/>
              </a:rPr>
              <a:t>User</a:t>
            </a:r>
            <a:r>
              <a:rPr sz="2800" dirty="0">
                <a:solidFill>
                  <a:srgbClr val="00B0F0"/>
                </a:solidFill>
                <a:latin typeface="Times New Roman"/>
                <a:cs typeface="Times New Roman"/>
              </a:rPr>
              <a:t> </a:t>
            </a:r>
            <a:r>
              <a:rPr sz="2800" spc="-5" dirty="0">
                <a:solidFill>
                  <a:srgbClr val="00B0F0"/>
                </a:solidFill>
                <a:latin typeface="Times New Roman"/>
                <a:cs typeface="Times New Roman"/>
              </a:rPr>
              <a:t>Interface(GUI)</a:t>
            </a:r>
            <a:endParaRPr sz="2800" dirty="0">
              <a:solidFill>
                <a:srgbClr val="00B0F0"/>
              </a:solidFill>
              <a:latin typeface="Times New Roman"/>
              <a:cs typeface="Times New Roman"/>
            </a:endParaRPr>
          </a:p>
        </p:txBody>
      </p:sp>
      <p:graphicFrame>
        <p:nvGraphicFramePr>
          <p:cNvPr id="5" name="object 3">
            <a:extLst>
              <a:ext uri="{FF2B5EF4-FFF2-40B4-BE49-F238E27FC236}">
                <a16:creationId xmlns="" xmlns:a16="http://schemas.microsoft.com/office/drawing/2014/main" id="{EBFD72E1-8631-4A19-9B19-2A3DC0BF3239}"/>
              </a:ext>
            </a:extLst>
          </p:cNvPr>
          <p:cNvGraphicFramePr>
            <a:graphicFrameLocks noGrp="1"/>
          </p:cNvGraphicFramePr>
          <p:nvPr>
            <p:extLst>
              <p:ext uri="{D42A27DB-BD31-4B8C-83A1-F6EECF244321}">
                <p14:modId xmlns="" xmlns:p14="http://schemas.microsoft.com/office/powerpoint/2010/main" val="2495806087"/>
              </p:ext>
            </p:extLst>
          </p:nvPr>
        </p:nvGraphicFramePr>
        <p:xfrm>
          <a:off x="914400" y="3048000"/>
          <a:ext cx="6629400" cy="3246119"/>
        </p:xfrm>
        <a:graphic>
          <a:graphicData uri="http://schemas.openxmlformats.org/drawingml/2006/table">
            <a:tbl>
              <a:tblPr firstRow="1" bandRow="1"/>
              <a:tblGrid>
                <a:gridCol w="3314700">
                  <a:extLst>
                    <a:ext uri="{9D8B030D-6E8A-4147-A177-3AD203B41FA5}">
                      <a16:colId xmlns="" xmlns:a16="http://schemas.microsoft.com/office/drawing/2014/main" val="20000"/>
                    </a:ext>
                  </a:extLst>
                </a:gridCol>
                <a:gridCol w="3314700">
                  <a:extLst>
                    <a:ext uri="{9D8B030D-6E8A-4147-A177-3AD203B41FA5}">
                      <a16:colId xmlns="" xmlns:a16="http://schemas.microsoft.com/office/drawing/2014/main" val="20001"/>
                    </a:ext>
                  </a:extLst>
                </a:gridCol>
              </a:tblGrid>
              <a:tr h="38100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295"/>
                        </a:spcBef>
                      </a:pPr>
                      <a:r>
                        <a:rPr sz="2000" dirty="0">
                          <a:latin typeface="Times New Roman"/>
                          <a:cs typeface="Times New Roman"/>
                        </a:rPr>
                        <a:t>CUI</a:t>
                      </a: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270" algn="ctr">
                        <a:lnSpc>
                          <a:spcPct val="100000"/>
                        </a:lnSpc>
                        <a:spcBef>
                          <a:spcPts val="295"/>
                        </a:spcBef>
                      </a:pPr>
                      <a:r>
                        <a:rPr sz="2000" spc="5" dirty="0">
                          <a:latin typeface="Times New Roman"/>
                          <a:cs typeface="Times New Roman"/>
                        </a:rPr>
                        <a:t>GUI</a:t>
                      </a:r>
                      <a:endParaRPr sz="20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1628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34340" marR="519430" indent="-342900">
                        <a:lnSpc>
                          <a:spcPct val="100000"/>
                        </a:lnSpc>
                        <a:spcBef>
                          <a:spcPts val="295"/>
                        </a:spcBef>
                        <a:tabLst>
                          <a:tab pos="434340" algn="l"/>
                        </a:tabLst>
                      </a:pPr>
                      <a:r>
                        <a:rPr sz="2000" dirty="0">
                          <a:latin typeface="Times New Roman"/>
                          <a:cs typeface="Times New Roman"/>
                        </a:rPr>
                        <a:t>I.	It</a:t>
                      </a:r>
                      <a:r>
                        <a:rPr sz="2000" spc="-45" dirty="0">
                          <a:latin typeface="Times New Roman"/>
                          <a:cs typeface="Times New Roman"/>
                        </a:rPr>
                        <a:t> </a:t>
                      </a:r>
                      <a:r>
                        <a:rPr sz="2000" dirty="0">
                          <a:latin typeface="Times New Roman"/>
                          <a:cs typeface="Times New Roman"/>
                        </a:rPr>
                        <a:t>is</a:t>
                      </a:r>
                      <a:r>
                        <a:rPr sz="2000" spc="-35" dirty="0">
                          <a:latin typeface="Times New Roman"/>
                          <a:cs typeface="Times New Roman"/>
                        </a:rPr>
                        <a:t> </a:t>
                      </a:r>
                      <a:r>
                        <a:rPr sz="2000" dirty="0">
                          <a:latin typeface="Times New Roman"/>
                          <a:cs typeface="Times New Roman"/>
                        </a:rPr>
                        <a:t>used</a:t>
                      </a:r>
                      <a:r>
                        <a:rPr sz="2000" spc="-30" dirty="0">
                          <a:latin typeface="Times New Roman"/>
                          <a:cs typeface="Times New Roman"/>
                        </a:rPr>
                        <a:t> </a:t>
                      </a:r>
                      <a:r>
                        <a:rPr sz="2000" dirty="0">
                          <a:latin typeface="Times New Roman"/>
                          <a:cs typeface="Times New Roman"/>
                        </a:rPr>
                        <a:t>in</a:t>
                      </a:r>
                      <a:r>
                        <a:rPr sz="2000" spc="-40" dirty="0">
                          <a:latin typeface="Times New Roman"/>
                          <a:cs typeface="Times New Roman"/>
                        </a:rPr>
                        <a:t> </a:t>
                      </a:r>
                      <a:r>
                        <a:rPr sz="2000" dirty="0">
                          <a:latin typeface="Times New Roman"/>
                          <a:cs typeface="Times New Roman"/>
                        </a:rPr>
                        <a:t>connection </a:t>
                      </a:r>
                      <a:r>
                        <a:rPr sz="2000" spc="-484" dirty="0">
                          <a:latin typeface="Times New Roman"/>
                          <a:cs typeface="Times New Roman"/>
                        </a:rPr>
                        <a:t> </a:t>
                      </a:r>
                      <a:r>
                        <a:rPr sz="2000" dirty="0">
                          <a:latin typeface="Times New Roman"/>
                          <a:cs typeface="Times New Roman"/>
                        </a:rPr>
                        <a:t>with</a:t>
                      </a:r>
                      <a:r>
                        <a:rPr sz="2000" spc="-40" dirty="0">
                          <a:latin typeface="Times New Roman"/>
                          <a:cs typeface="Times New Roman"/>
                        </a:rPr>
                        <a:t> </a:t>
                      </a:r>
                      <a:r>
                        <a:rPr sz="2000" spc="-5" dirty="0">
                          <a:latin typeface="Times New Roman"/>
                          <a:cs typeface="Times New Roman"/>
                        </a:rPr>
                        <a:t>computers.</a:t>
                      </a:r>
                      <a:endParaRPr sz="20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92075" marR="389890">
                        <a:lnSpc>
                          <a:spcPct val="100000"/>
                        </a:lnSpc>
                        <a:spcBef>
                          <a:spcPts val="295"/>
                        </a:spcBef>
                      </a:pPr>
                      <a:r>
                        <a:rPr sz="2000" dirty="0">
                          <a:latin typeface="Times New Roman"/>
                          <a:cs typeface="Times New Roman"/>
                        </a:rPr>
                        <a:t>It</a:t>
                      </a:r>
                      <a:r>
                        <a:rPr sz="2000" spc="-40" dirty="0">
                          <a:latin typeface="Times New Roman"/>
                          <a:cs typeface="Times New Roman"/>
                        </a:rPr>
                        <a:t> </a:t>
                      </a:r>
                      <a:r>
                        <a:rPr sz="2000" dirty="0">
                          <a:latin typeface="Times New Roman"/>
                          <a:cs typeface="Times New Roman"/>
                        </a:rPr>
                        <a:t>is</a:t>
                      </a:r>
                      <a:r>
                        <a:rPr sz="2000" spc="-25" dirty="0">
                          <a:latin typeface="Times New Roman"/>
                          <a:cs typeface="Times New Roman"/>
                        </a:rPr>
                        <a:t> </a:t>
                      </a:r>
                      <a:r>
                        <a:rPr sz="2000" spc="-5" dirty="0">
                          <a:latin typeface="Times New Roman"/>
                          <a:cs typeface="Times New Roman"/>
                        </a:rPr>
                        <a:t>also</a:t>
                      </a:r>
                      <a:r>
                        <a:rPr sz="2000" spc="-25" dirty="0">
                          <a:latin typeface="Times New Roman"/>
                          <a:cs typeface="Times New Roman"/>
                        </a:rPr>
                        <a:t> </a:t>
                      </a:r>
                      <a:r>
                        <a:rPr sz="2000" dirty="0">
                          <a:latin typeface="Times New Roman"/>
                          <a:cs typeface="Times New Roman"/>
                        </a:rPr>
                        <a:t>used</a:t>
                      </a:r>
                      <a:r>
                        <a:rPr sz="2000" spc="-25" dirty="0">
                          <a:latin typeface="Times New Roman"/>
                          <a:cs typeface="Times New Roman"/>
                        </a:rPr>
                        <a:t> </a:t>
                      </a:r>
                      <a:r>
                        <a:rPr sz="2000" dirty="0">
                          <a:latin typeface="Times New Roman"/>
                          <a:cs typeface="Times New Roman"/>
                        </a:rPr>
                        <a:t>in</a:t>
                      </a:r>
                      <a:r>
                        <a:rPr sz="2000" spc="-25" dirty="0">
                          <a:latin typeface="Times New Roman"/>
                          <a:cs typeface="Times New Roman"/>
                        </a:rPr>
                        <a:t> </a:t>
                      </a:r>
                      <a:r>
                        <a:rPr sz="2000" dirty="0">
                          <a:latin typeface="Times New Roman"/>
                          <a:cs typeface="Times New Roman"/>
                        </a:rPr>
                        <a:t>connection </a:t>
                      </a:r>
                      <a:r>
                        <a:rPr sz="2000" spc="-484" dirty="0">
                          <a:latin typeface="Times New Roman"/>
                          <a:cs typeface="Times New Roman"/>
                        </a:rPr>
                        <a:t> </a:t>
                      </a:r>
                      <a:r>
                        <a:rPr sz="2000" dirty="0">
                          <a:latin typeface="Times New Roman"/>
                          <a:cs typeface="Times New Roman"/>
                        </a:rPr>
                        <a:t>with</a:t>
                      </a:r>
                      <a:r>
                        <a:rPr sz="2000" spc="-40" dirty="0">
                          <a:latin typeface="Times New Roman"/>
                          <a:cs typeface="Times New Roman"/>
                        </a:rPr>
                        <a:t> </a:t>
                      </a:r>
                      <a:r>
                        <a:rPr sz="2000" spc="-5" dirty="0">
                          <a:latin typeface="Times New Roman"/>
                          <a:cs typeface="Times New Roman"/>
                        </a:rPr>
                        <a:t>computers.</a:t>
                      </a:r>
                      <a:endParaRPr sz="20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16279">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91440">
                        <a:lnSpc>
                          <a:spcPct val="100000"/>
                        </a:lnSpc>
                        <a:spcBef>
                          <a:spcPts val="295"/>
                        </a:spcBef>
                      </a:pPr>
                      <a:r>
                        <a:rPr sz="2000" dirty="0">
                          <a:latin typeface="Times New Roman"/>
                          <a:cs typeface="Times New Roman"/>
                        </a:rPr>
                        <a:t>II.</a:t>
                      </a:r>
                      <a:r>
                        <a:rPr sz="2000" spc="-35" dirty="0">
                          <a:latin typeface="Times New Roman"/>
                          <a:cs typeface="Times New Roman"/>
                        </a:rPr>
                        <a:t> </a:t>
                      </a:r>
                      <a:r>
                        <a:rPr sz="2000" dirty="0">
                          <a:latin typeface="Times New Roman"/>
                          <a:cs typeface="Times New Roman"/>
                        </a:rPr>
                        <a:t>In</a:t>
                      </a:r>
                      <a:r>
                        <a:rPr sz="2000" spc="-20" dirty="0">
                          <a:latin typeface="Times New Roman"/>
                          <a:cs typeface="Times New Roman"/>
                        </a:rPr>
                        <a:t> </a:t>
                      </a:r>
                      <a:r>
                        <a:rPr sz="2000" dirty="0">
                          <a:latin typeface="Times New Roman"/>
                          <a:cs typeface="Times New Roman"/>
                        </a:rPr>
                        <a:t>this,</a:t>
                      </a:r>
                      <a:r>
                        <a:rPr sz="2000" spc="-25"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user</a:t>
                      </a:r>
                      <a:r>
                        <a:rPr sz="2000" spc="-35" dirty="0">
                          <a:latin typeface="Times New Roman"/>
                          <a:cs typeface="Times New Roman"/>
                        </a:rPr>
                        <a:t> </a:t>
                      </a:r>
                      <a:r>
                        <a:rPr sz="2000" dirty="0">
                          <a:latin typeface="Times New Roman"/>
                          <a:cs typeface="Times New Roman"/>
                        </a:rPr>
                        <a:t>has</a:t>
                      </a:r>
                      <a:r>
                        <a:rPr sz="2000" spc="-15" dirty="0">
                          <a:latin typeface="Times New Roman"/>
                          <a:cs typeface="Times New Roman"/>
                        </a:rPr>
                        <a:t> </a:t>
                      </a:r>
                      <a:r>
                        <a:rPr sz="2000" dirty="0">
                          <a:latin typeface="Times New Roman"/>
                          <a:cs typeface="Times New Roman"/>
                        </a:rPr>
                        <a:t>to</a:t>
                      </a:r>
                      <a:r>
                        <a:rPr sz="2000" spc="-15" dirty="0">
                          <a:latin typeface="Times New Roman"/>
                          <a:cs typeface="Times New Roman"/>
                        </a:rPr>
                        <a:t> </a:t>
                      </a:r>
                      <a:r>
                        <a:rPr sz="2000" spc="-5" dirty="0">
                          <a:latin typeface="Times New Roman"/>
                          <a:cs typeface="Times New Roman"/>
                        </a:rPr>
                        <a:t>type</a:t>
                      </a:r>
                      <a:endParaRPr sz="2000">
                        <a:latin typeface="Times New Roman"/>
                        <a:cs typeface="Times New Roman"/>
                      </a:endParaRPr>
                    </a:p>
                    <a:p>
                      <a:pPr marL="434340">
                        <a:lnSpc>
                          <a:spcPct val="100000"/>
                        </a:lnSpc>
                      </a:pPr>
                      <a:r>
                        <a:rPr sz="2000" dirty="0">
                          <a:latin typeface="Times New Roman"/>
                          <a:cs typeface="Times New Roman"/>
                        </a:rPr>
                        <a:t>on</a:t>
                      </a:r>
                      <a:r>
                        <a:rPr sz="2000" spc="-40" dirty="0">
                          <a:latin typeface="Times New Roman"/>
                          <a:cs typeface="Times New Roman"/>
                        </a:rPr>
                        <a:t> </a:t>
                      </a:r>
                      <a:r>
                        <a:rPr sz="2000" dirty="0">
                          <a:latin typeface="Times New Roman"/>
                          <a:cs typeface="Times New Roman"/>
                        </a:rPr>
                        <a:t>keyboard</a:t>
                      </a:r>
                      <a:r>
                        <a:rPr sz="2000" spc="-35" dirty="0">
                          <a:latin typeface="Times New Roman"/>
                          <a:cs typeface="Times New Roman"/>
                        </a:rPr>
                        <a:t> </a:t>
                      </a:r>
                      <a:r>
                        <a:rPr sz="2000" dirty="0">
                          <a:latin typeface="Times New Roman"/>
                          <a:cs typeface="Times New Roman"/>
                        </a:rPr>
                        <a:t>to</a:t>
                      </a:r>
                      <a:r>
                        <a:rPr sz="2000" spc="-25" dirty="0">
                          <a:latin typeface="Times New Roman"/>
                          <a:cs typeface="Times New Roman"/>
                        </a:rPr>
                        <a:t> </a:t>
                      </a:r>
                      <a:r>
                        <a:rPr sz="2000" dirty="0">
                          <a:latin typeface="Times New Roman"/>
                          <a:cs typeface="Times New Roman"/>
                        </a:rPr>
                        <a:t>proceed.</a:t>
                      </a:r>
                      <a:endParaRPr sz="20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154305">
                        <a:lnSpc>
                          <a:spcPct val="100000"/>
                        </a:lnSpc>
                        <a:spcBef>
                          <a:spcPts val="295"/>
                        </a:spcBef>
                      </a:pPr>
                      <a:r>
                        <a:rPr sz="2000" dirty="0">
                          <a:latin typeface="Times New Roman"/>
                          <a:cs typeface="Times New Roman"/>
                        </a:rPr>
                        <a:t>In</a:t>
                      </a:r>
                      <a:r>
                        <a:rPr sz="2000" spc="-25" dirty="0">
                          <a:latin typeface="Times New Roman"/>
                          <a:cs typeface="Times New Roman"/>
                        </a:rPr>
                        <a:t> </a:t>
                      </a:r>
                      <a:r>
                        <a:rPr sz="2000" dirty="0">
                          <a:latin typeface="Times New Roman"/>
                          <a:cs typeface="Times New Roman"/>
                        </a:rPr>
                        <a:t>this,</a:t>
                      </a:r>
                      <a:r>
                        <a:rPr sz="2000" spc="-2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user</a:t>
                      </a:r>
                      <a:r>
                        <a:rPr sz="2000" spc="-35" dirty="0">
                          <a:latin typeface="Times New Roman"/>
                          <a:cs typeface="Times New Roman"/>
                        </a:rPr>
                        <a:t> </a:t>
                      </a:r>
                      <a:r>
                        <a:rPr sz="2000" dirty="0">
                          <a:latin typeface="Times New Roman"/>
                          <a:cs typeface="Times New Roman"/>
                        </a:rPr>
                        <a:t>use</a:t>
                      </a:r>
                      <a:r>
                        <a:rPr sz="2000" spc="-20" dirty="0">
                          <a:latin typeface="Times New Roman"/>
                          <a:cs typeface="Times New Roman"/>
                        </a:rPr>
                        <a:t> </a:t>
                      </a:r>
                      <a:r>
                        <a:rPr sz="2000" spc="-5" dirty="0">
                          <a:latin typeface="Times New Roman"/>
                          <a:cs typeface="Times New Roman"/>
                        </a:rPr>
                        <a:t>mouse</a:t>
                      </a:r>
                      <a:endParaRPr sz="2000">
                        <a:latin typeface="Times New Roman"/>
                        <a:cs typeface="Times New Roman"/>
                      </a:endParaRPr>
                    </a:p>
                    <a:p>
                      <a:pPr marL="92075">
                        <a:lnSpc>
                          <a:spcPct val="100000"/>
                        </a:lnSpc>
                      </a:pPr>
                      <a:r>
                        <a:rPr sz="2000" dirty="0">
                          <a:latin typeface="Times New Roman"/>
                          <a:cs typeface="Times New Roman"/>
                        </a:rPr>
                        <a:t>instead</a:t>
                      </a:r>
                      <a:r>
                        <a:rPr sz="2000" spc="-5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a</a:t>
                      </a:r>
                      <a:r>
                        <a:rPr sz="2000" spc="-25" dirty="0">
                          <a:latin typeface="Times New Roman"/>
                          <a:cs typeface="Times New Roman"/>
                        </a:rPr>
                        <a:t> </a:t>
                      </a:r>
                      <a:r>
                        <a:rPr sz="2000" dirty="0">
                          <a:latin typeface="Times New Roman"/>
                          <a:cs typeface="Times New Roman"/>
                        </a:rPr>
                        <a:t>keyboard.</a:t>
                      </a:r>
                      <a:endParaRPr sz="2000">
                        <a:latin typeface="Times New Roman"/>
                        <a:cs typeface="Times New Roman"/>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71628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91440">
                        <a:lnSpc>
                          <a:spcPct val="100000"/>
                        </a:lnSpc>
                        <a:spcBef>
                          <a:spcPts val="300"/>
                        </a:spcBef>
                      </a:pPr>
                      <a:r>
                        <a:rPr sz="2000" dirty="0">
                          <a:latin typeface="Times New Roman"/>
                          <a:cs typeface="Times New Roman"/>
                        </a:rPr>
                        <a:t>III.</a:t>
                      </a:r>
                      <a:r>
                        <a:rPr sz="2000" spc="-55" dirty="0">
                          <a:latin typeface="Times New Roman"/>
                          <a:cs typeface="Times New Roman"/>
                        </a:rPr>
                        <a:t> </a:t>
                      </a:r>
                      <a:r>
                        <a:rPr sz="2000" dirty="0">
                          <a:latin typeface="Times New Roman"/>
                          <a:cs typeface="Times New Roman"/>
                        </a:rPr>
                        <a:t>It</a:t>
                      </a:r>
                      <a:r>
                        <a:rPr sz="2000" spc="-20" dirty="0">
                          <a:latin typeface="Times New Roman"/>
                          <a:cs typeface="Times New Roman"/>
                        </a:rPr>
                        <a:t> </a:t>
                      </a:r>
                      <a:r>
                        <a:rPr sz="2000" dirty="0">
                          <a:latin typeface="Times New Roman"/>
                          <a:cs typeface="Times New Roman"/>
                        </a:rPr>
                        <a:t>is</a:t>
                      </a:r>
                      <a:r>
                        <a:rPr sz="2000" spc="-25" dirty="0">
                          <a:latin typeface="Times New Roman"/>
                          <a:cs typeface="Times New Roman"/>
                        </a:rPr>
                        <a:t> </a:t>
                      </a:r>
                      <a:r>
                        <a:rPr sz="2000" spc="5" dirty="0">
                          <a:latin typeface="Times New Roman"/>
                          <a:cs typeface="Times New Roman"/>
                        </a:rPr>
                        <a:t>not</a:t>
                      </a:r>
                      <a:r>
                        <a:rPr sz="2000" spc="-35" dirty="0">
                          <a:latin typeface="Times New Roman"/>
                          <a:cs typeface="Times New Roman"/>
                        </a:rPr>
                        <a:t> </a:t>
                      </a:r>
                      <a:r>
                        <a:rPr sz="2000" dirty="0">
                          <a:latin typeface="Times New Roman"/>
                          <a:cs typeface="Times New Roman"/>
                        </a:rPr>
                        <a:t>easy</a:t>
                      </a:r>
                      <a:r>
                        <a:rPr sz="2000" spc="-30"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dirty="0">
                          <a:latin typeface="Times New Roman"/>
                          <a:cs typeface="Times New Roman"/>
                        </a:rPr>
                        <a:t>navigate.</a:t>
                      </a:r>
                      <a:endParaRPr sz="2000">
                        <a:latin typeface="Times New Roman"/>
                        <a:cs typeface="Times New Roman"/>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92075">
                        <a:lnSpc>
                          <a:spcPct val="100000"/>
                        </a:lnSpc>
                        <a:spcBef>
                          <a:spcPts val="300"/>
                        </a:spcBef>
                      </a:pPr>
                      <a:r>
                        <a:rPr sz="2000" dirty="0">
                          <a:latin typeface="Times New Roman"/>
                          <a:cs typeface="Times New Roman"/>
                        </a:rPr>
                        <a:t>It</a:t>
                      </a:r>
                      <a:r>
                        <a:rPr sz="2000" spc="-40" dirty="0">
                          <a:latin typeface="Times New Roman"/>
                          <a:cs typeface="Times New Roman"/>
                        </a:rPr>
                        <a:t> </a:t>
                      </a:r>
                      <a:r>
                        <a:rPr sz="2000" dirty="0">
                          <a:latin typeface="Times New Roman"/>
                          <a:cs typeface="Times New Roman"/>
                        </a:rPr>
                        <a:t>is</a:t>
                      </a:r>
                      <a:r>
                        <a:rPr sz="2000" spc="-30" dirty="0">
                          <a:latin typeface="Times New Roman"/>
                          <a:cs typeface="Times New Roman"/>
                        </a:rPr>
                        <a:t> </a:t>
                      </a:r>
                      <a:r>
                        <a:rPr sz="2000" dirty="0">
                          <a:latin typeface="Times New Roman"/>
                          <a:cs typeface="Times New Roman"/>
                        </a:rPr>
                        <a:t>easy</a:t>
                      </a:r>
                      <a:r>
                        <a:rPr sz="2000" spc="-35" dirty="0">
                          <a:latin typeface="Times New Roman"/>
                          <a:cs typeface="Times New Roman"/>
                        </a:rPr>
                        <a:t> </a:t>
                      </a:r>
                      <a:r>
                        <a:rPr sz="2000" dirty="0">
                          <a:latin typeface="Times New Roman"/>
                          <a:cs typeface="Times New Roman"/>
                        </a:rPr>
                        <a:t>to</a:t>
                      </a:r>
                      <a:r>
                        <a:rPr sz="2000" spc="-25" dirty="0">
                          <a:latin typeface="Times New Roman"/>
                          <a:cs typeface="Times New Roman"/>
                        </a:rPr>
                        <a:t> </a:t>
                      </a:r>
                      <a:r>
                        <a:rPr sz="2000" dirty="0">
                          <a:latin typeface="Times New Roman"/>
                          <a:cs typeface="Times New Roman"/>
                        </a:rPr>
                        <a:t>navigate.</a:t>
                      </a:r>
                      <a:endParaRPr sz="2000">
                        <a:latin typeface="Times New Roman"/>
                        <a:cs typeface="Times New Roman"/>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71628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91440" marR="316230">
                        <a:lnSpc>
                          <a:spcPct val="100000"/>
                        </a:lnSpc>
                        <a:spcBef>
                          <a:spcPts val="295"/>
                        </a:spcBef>
                      </a:pPr>
                      <a:r>
                        <a:rPr sz="2000" dirty="0">
                          <a:latin typeface="Times New Roman"/>
                          <a:cs typeface="Times New Roman"/>
                        </a:rPr>
                        <a:t>I</a:t>
                      </a:r>
                      <a:r>
                        <a:rPr sz="2000" spc="-245" dirty="0">
                          <a:latin typeface="Times New Roman"/>
                          <a:cs typeface="Times New Roman"/>
                        </a:rPr>
                        <a:t>V</a:t>
                      </a:r>
                      <a:r>
                        <a:rPr sz="2000" dirty="0">
                          <a:latin typeface="Times New Roman"/>
                          <a:cs typeface="Times New Roman"/>
                        </a:rPr>
                        <a:t>.</a:t>
                      </a:r>
                      <a:r>
                        <a:rPr sz="2000" spc="-70" dirty="0">
                          <a:latin typeface="Times New Roman"/>
                          <a:cs typeface="Times New Roman"/>
                        </a:rPr>
                        <a:t> </a:t>
                      </a:r>
                      <a:r>
                        <a:rPr sz="2000" dirty="0">
                          <a:latin typeface="Times New Roman"/>
                          <a:cs typeface="Times New Roman"/>
                        </a:rPr>
                        <a:t>The</a:t>
                      </a:r>
                      <a:r>
                        <a:rPr sz="2000" spc="5" dirty="0">
                          <a:latin typeface="Times New Roman"/>
                          <a:cs typeface="Times New Roman"/>
                        </a:rPr>
                        <a:t>r</a:t>
                      </a:r>
                      <a:r>
                        <a:rPr sz="2000" dirty="0">
                          <a:latin typeface="Times New Roman"/>
                          <a:cs typeface="Times New Roman"/>
                        </a:rPr>
                        <a:t>e</a:t>
                      </a:r>
                      <a:r>
                        <a:rPr sz="2000" spc="-2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ly</a:t>
                      </a:r>
                      <a:r>
                        <a:rPr sz="2000" spc="-20" dirty="0">
                          <a:latin typeface="Times New Roman"/>
                          <a:cs typeface="Times New Roman"/>
                        </a:rPr>
                        <a:t> </a:t>
                      </a:r>
                      <a:r>
                        <a:rPr sz="2000" dirty="0">
                          <a:latin typeface="Times New Roman"/>
                          <a:cs typeface="Times New Roman"/>
                        </a:rPr>
                        <a:t>t</a:t>
                      </a:r>
                      <a:r>
                        <a:rPr sz="2000" spc="-10" dirty="0">
                          <a:latin typeface="Times New Roman"/>
                          <a:cs typeface="Times New Roman"/>
                        </a:rPr>
                        <a:t>e</a:t>
                      </a:r>
                      <a:r>
                        <a:rPr sz="2000" dirty="0">
                          <a:latin typeface="Times New Roman"/>
                          <a:cs typeface="Times New Roman"/>
                        </a:rPr>
                        <a:t>xt</a:t>
                      </a:r>
                      <a:r>
                        <a:rPr sz="2000" spc="-2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case  of</a:t>
                      </a:r>
                      <a:r>
                        <a:rPr sz="2000" spc="-30" dirty="0">
                          <a:latin typeface="Times New Roman"/>
                          <a:cs typeface="Times New Roman"/>
                        </a:rPr>
                        <a:t> </a:t>
                      </a:r>
                      <a:r>
                        <a:rPr sz="2000" dirty="0">
                          <a:latin typeface="Times New Roman"/>
                          <a:cs typeface="Times New Roman"/>
                        </a:rPr>
                        <a:t>CUI.</a:t>
                      </a:r>
                      <a:r>
                        <a:rPr sz="2000" spc="-10" dirty="0">
                          <a:latin typeface="Times New Roman"/>
                          <a:cs typeface="Times New Roman"/>
                        </a:rPr>
                        <a:t> </a:t>
                      </a:r>
                      <a:r>
                        <a:rPr sz="2000" dirty="0">
                          <a:latin typeface="Times New Roman"/>
                          <a:cs typeface="Times New Roman"/>
                        </a:rPr>
                        <a:t>Ex</a:t>
                      </a:r>
                      <a:r>
                        <a:rPr sz="2000" dirty="0">
                          <a:solidFill>
                            <a:srgbClr val="FF0000"/>
                          </a:solidFill>
                          <a:latin typeface="Times New Roman"/>
                          <a:cs typeface="Times New Roman"/>
                        </a:rPr>
                        <a:t>:</a:t>
                      </a:r>
                      <a:r>
                        <a:rPr sz="2000" spc="-10" dirty="0">
                          <a:solidFill>
                            <a:srgbClr val="FF0000"/>
                          </a:solidFill>
                          <a:latin typeface="Times New Roman"/>
                          <a:cs typeface="Times New Roman"/>
                        </a:rPr>
                        <a:t> </a:t>
                      </a:r>
                      <a:r>
                        <a:rPr sz="2000" dirty="0">
                          <a:solidFill>
                            <a:srgbClr val="FF0000"/>
                          </a:solidFill>
                          <a:latin typeface="Times New Roman"/>
                          <a:cs typeface="Times New Roman"/>
                        </a:rPr>
                        <a:t>DOS</a:t>
                      </a: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92075" marR="426084">
                        <a:lnSpc>
                          <a:spcPct val="100000"/>
                        </a:lnSpc>
                        <a:spcBef>
                          <a:spcPts val="295"/>
                        </a:spcBef>
                      </a:pPr>
                      <a:r>
                        <a:rPr sz="2000" dirty="0">
                          <a:latin typeface="Times New Roman"/>
                          <a:cs typeface="Times New Roman"/>
                        </a:rPr>
                        <a:t>Graphics &amp; other icons are </a:t>
                      </a:r>
                      <a:r>
                        <a:rPr sz="2000" spc="-484" dirty="0">
                          <a:latin typeface="Times New Roman"/>
                          <a:cs typeface="Times New Roman"/>
                        </a:rPr>
                        <a:t> </a:t>
                      </a:r>
                      <a:r>
                        <a:rPr sz="2000" dirty="0">
                          <a:latin typeface="Times New Roman"/>
                          <a:cs typeface="Times New Roman"/>
                        </a:rPr>
                        <a:t>there</a:t>
                      </a:r>
                      <a:r>
                        <a:rPr sz="2000" spc="-45" dirty="0">
                          <a:latin typeface="Times New Roman"/>
                          <a:cs typeface="Times New Roman"/>
                        </a:rPr>
                        <a:t> </a:t>
                      </a:r>
                      <a:r>
                        <a:rPr sz="2000" dirty="0">
                          <a:latin typeface="Times New Roman"/>
                          <a:cs typeface="Times New Roman"/>
                        </a:rPr>
                        <a:t>in</a:t>
                      </a:r>
                      <a:r>
                        <a:rPr sz="2000" spc="-20" dirty="0">
                          <a:latin typeface="Times New Roman"/>
                          <a:cs typeface="Times New Roman"/>
                        </a:rPr>
                        <a:t> </a:t>
                      </a:r>
                      <a:r>
                        <a:rPr sz="2000" dirty="0">
                          <a:latin typeface="Times New Roman"/>
                          <a:cs typeface="Times New Roman"/>
                        </a:rPr>
                        <a:t>GUI.</a:t>
                      </a:r>
                      <a:r>
                        <a:rPr sz="2000" spc="-25" dirty="0">
                          <a:latin typeface="Times New Roman"/>
                          <a:cs typeface="Times New Roman"/>
                        </a:rPr>
                        <a:t> </a:t>
                      </a:r>
                      <a:r>
                        <a:rPr sz="2000" dirty="0">
                          <a:latin typeface="Times New Roman"/>
                          <a:cs typeface="Times New Roman"/>
                        </a:rPr>
                        <a:t>Ex:</a:t>
                      </a:r>
                      <a:r>
                        <a:rPr sz="2000" spc="-60" dirty="0">
                          <a:latin typeface="Times New Roman"/>
                          <a:cs typeface="Times New Roman"/>
                        </a:rPr>
                        <a:t> </a:t>
                      </a:r>
                      <a:r>
                        <a:rPr sz="2000" spc="-10" dirty="0">
                          <a:solidFill>
                            <a:srgbClr val="FF0000"/>
                          </a:solidFill>
                          <a:latin typeface="Times New Roman"/>
                          <a:cs typeface="Times New Roman"/>
                        </a:rPr>
                        <a:t>Windows</a:t>
                      </a:r>
                      <a:endParaRPr sz="2000" dirty="0">
                        <a:solidFill>
                          <a:srgbClr val="FF0000"/>
                        </a:solidFill>
                        <a:latin typeface="Times New Roman"/>
                        <a:cs typeface="Times New Roman"/>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3617039954"/>
      </p:ext>
    </p:extLst>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F35AE18-94BF-437C-96B7-A72029F65B6B}"/>
              </a:ext>
            </a:extLst>
          </p:cNvPr>
          <p:cNvPicPr>
            <a:picLocks noChangeAspect="1"/>
          </p:cNvPicPr>
          <p:nvPr/>
        </p:nvPicPr>
        <p:blipFill>
          <a:blip r:embed="rId2" cstate="print"/>
          <a:stretch>
            <a:fillRect/>
          </a:stretch>
        </p:blipFill>
        <p:spPr>
          <a:xfrm>
            <a:off x="773863" y="609600"/>
            <a:ext cx="7596274" cy="1176630"/>
          </a:xfrm>
          <a:prstGeom prst="rect">
            <a:avLst/>
          </a:prstGeom>
        </p:spPr>
      </p:pic>
      <p:sp>
        <p:nvSpPr>
          <p:cNvPr id="4" name="object 3">
            <a:extLst>
              <a:ext uri="{FF2B5EF4-FFF2-40B4-BE49-F238E27FC236}">
                <a16:creationId xmlns="" xmlns:a16="http://schemas.microsoft.com/office/drawing/2014/main" id="{942BD119-4801-401F-8101-E86A4432FC8D}"/>
              </a:ext>
            </a:extLst>
          </p:cNvPr>
          <p:cNvSpPr txBox="1"/>
          <p:nvPr/>
        </p:nvSpPr>
        <p:spPr>
          <a:xfrm>
            <a:off x="533400" y="1837928"/>
            <a:ext cx="8305800" cy="4788490"/>
          </a:xfrm>
          <a:prstGeom prst="rect">
            <a:avLst/>
          </a:prstGeom>
        </p:spPr>
        <p:txBody>
          <a:bodyPr vert="horz" wrap="square" lIns="0" tIns="111760" rIns="0" bIns="0" rtlCol="0">
            <a:spAutoFit/>
          </a:bodyPr>
          <a:lstStyle/>
          <a:p>
            <a:pPr marL="12700">
              <a:spcBef>
                <a:spcPts val="880"/>
              </a:spcBef>
            </a:pPr>
            <a:r>
              <a:rPr sz="3200" dirty="0">
                <a:solidFill>
                  <a:prstClr val="black"/>
                </a:solidFill>
                <a:latin typeface="Times New Roman"/>
                <a:cs typeface="Times New Roman"/>
              </a:rPr>
              <a:t>A</a:t>
            </a:r>
            <a:r>
              <a:rPr sz="3200" spc="-185" dirty="0">
                <a:solidFill>
                  <a:prstClr val="black"/>
                </a:solidFill>
                <a:latin typeface="Times New Roman"/>
                <a:cs typeface="Times New Roman"/>
              </a:rPr>
              <a:t> </a:t>
            </a:r>
            <a:r>
              <a:rPr sz="3200" dirty="0">
                <a:solidFill>
                  <a:prstClr val="black"/>
                </a:solidFill>
                <a:latin typeface="Times New Roman"/>
                <a:cs typeface="Times New Roman"/>
              </a:rPr>
              <a:t>modern</a:t>
            </a:r>
            <a:r>
              <a:rPr sz="3200" spc="-35" dirty="0">
                <a:solidFill>
                  <a:prstClr val="black"/>
                </a:solidFill>
                <a:latin typeface="Times New Roman"/>
                <a:cs typeface="Times New Roman"/>
              </a:rPr>
              <a:t> </a:t>
            </a:r>
            <a:r>
              <a:rPr sz="3200" dirty="0">
                <a:solidFill>
                  <a:prstClr val="black"/>
                </a:solidFill>
                <a:latin typeface="Times New Roman"/>
                <a:cs typeface="Times New Roman"/>
              </a:rPr>
              <a:t>computer</a:t>
            </a:r>
            <a:r>
              <a:rPr sz="3200" spc="-50" dirty="0">
                <a:solidFill>
                  <a:prstClr val="black"/>
                </a:solidFill>
                <a:latin typeface="Times New Roman"/>
                <a:cs typeface="Times New Roman"/>
              </a:rPr>
              <a:t> </a:t>
            </a:r>
            <a:r>
              <a:rPr sz="3200" dirty="0">
                <a:solidFill>
                  <a:prstClr val="black"/>
                </a:solidFill>
                <a:latin typeface="Times New Roman"/>
                <a:cs typeface="Times New Roman"/>
              </a:rPr>
              <a:t>consists</a:t>
            </a:r>
            <a:r>
              <a:rPr sz="3200" spc="-20" dirty="0">
                <a:solidFill>
                  <a:prstClr val="black"/>
                </a:solidFill>
                <a:latin typeface="Times New Roman"/>
                <a:cs typeface="Times New Roman"/>
              </a:rPr>
              <a:t> </a:t>
            </a:r>
            <a:r>
              <a:rPr sz="3200" dirty="0">
                <a:solidFill>
                  <a:prstClr val="black"/>
                </a:solidFill>
                <a:latin typeface="Times New Roman"/>
                <a:cs typeface="Times New Roman"/>
              </a:rPr>
              <a:t>of:</a:t>
            </a:r>
          </a:p>
          <a:p>
            <a:pPr marL="925830" indent="-368935">
              <a:spcBef>
                <a:spcPts val="675"/>
              </a:spcBef>
              <a:buFont typeface="Wingdings"/>
              <a:buChar char=""/>
              <a:tabLst>
                <a:tab pos="925830" algn="l"/>
              </a:tabLst>
            </a:pPr>
            <a:r>
              <a:rPr sz="2800" spc="-5" dirty="0">
                <a:solidFill>
                  <a:prstClr val="black"/>
                </a:solidFill>
                <a:latin typeface="Times New Roman"/>
                <a:cs typeface="Times New Roman"/>
              </a:rPr>
              <a:t>One</a:t>
            </a:r>
            <a:r>
              <a:rPr sz="2800" spc="-15" dirty="0">
                <a:solidFill>
                  <a:prstClr val="black"/>
                </a:solidFill>
                <a:latin typeface="Times New Roman"/>
                <a:cs typeface="Times New Roman"/>
              </a:rPr>
              <a:t> </a:t>
            </a:r>
            <a:r>
              <a:rPr sz="2800" dirty="0">
                <a:solidFill>
                  <a:prstClr val="black"/>
                </a:solidFill>
                <a:latin typeface="Times New Roman"/>
                <a:cs typeface="Times New Roman"/>
              </a:rPr>
              <a:t>or</a:t>
            </a:r>
            <a:r>
              <a:rPr sz="2800" spc="-15" dirty="0">
                <a:solidFill>
                  <a:prstClr val="black"/>
                </a:solidFill>
                <a:latin typeface="Times New Roman"/>
                <a:cs typeface="Times New Roman"/>
              </a:rPr>
              <a:t> </a:t>
            </a:r>
            <a:r>
              <a:rPr sz="2800" spc="-5" dirty="0">
                <a:solidFill>
                  <a:prstClr val="black"/>
                </a:solidFill>
                <a:latin typeface="Times New Roman"/>
                <a:cs typeface="Times New Roman"/>
              </a:rPr>
              <a:t>more</a:t>
            </a:r>
            <a:r>
              <a:rPr sz="2800" dirty="0">
                <a:solidFill>
                  <a:prstClr val="black"/>
                </a:solidFill>
                <a:latin typeface="Times New Roman"/>
                <a:cs typeface="Times New Roman"/>
              </a:rPr>
              <a:t> </a:t>
            </a:r>
            <a:r>
              <a:rPr sz="2800" spc="-5" dirty="0">
                <a:solidFill>
                  <a:prstClr val="black"/>
                </a:solidFill>
                <a:latin typeface="Times New Roman"/>
                <a:cs typeface="Times New Roman"/>
              </a:rPr>
              <a:t>processors</a:t>
            </a:r>
            <a:endParaRPr sz="2800" dirty="0">
              <a:solidFill>
                <a:prstClr val="black"/>
              </a:solidFill>
              <a:latin typeface="Times New Roman"/>
              <a:cs typeface="Times New Roman"/>
            </a:endParaRPr>
          </a:p>
          <a:p>
            <a:pPr marL="925830" indent="-368935">
              <a:spcBef>
                <a:spcPts val="675"/>
              </a:spcBef>
              <a:buFont typeface="Wingdings"/>
              <a:buChar char=""/>
              <a:tabLst>
                <a:tab pos="925830" algn="l"/>
              </a:tabLst>
            </a:pPr>
            <a:r>
              <a:rPr sz="2800" spc="-5" dirty="0">
                <a:solidFill>
                  <a:prstClr val="black"/>
                </a:solidFill>
                <a:latin typeface="Times New Roman"/>
                <a:cs typeface="Times New Roman"/>
              </a:rPr>
              <a:t>Main</a:t>
            </a:r>
            <a:r>
              <a:rPr sz="2800" spc="-40" dirty="0">
                <a:solidFill>
                  <a:prstClr val="black"/>
                </a:solidFill>
                <a:latin typeface="Times New Roman"/>
                <a:cs typeface="Times New Roman"/>
              </a:rPr>
              <a:t> </a:t>
            </a:r>
            <a:r>
              <a:rPr sz="2800" spc="-10" dirty="0">
                <a:solidFill>
                  <a:prstClr val="black"/>
                </a:solidFill>
                <a:latin typeface="Times New Roman"/>
                <a:cs typeface="Times New Roman"/>
              </a:rPr>
              <a:t>memory</a:t>
            </a:r>
            <a:endParaRPr sz="2800" dirty="0">
              <a:solidFill>
                <a:prstClr val="black"/>
              </a:solidFill>
              <a:latin typeface="Times New Roman"/>
              <a:cs typeface="Times New Roman"/>
            </a:endParaRPr>
          </a:p>
          <a:p>
            <a:pPr marL="925830" indent="-368935">
              <a:spcBef>
                <a:spcPts val="675"/>
              </a:spcBef>
              <a:buFont typeface="Wingdings"/>
              <a:buChar char=""/>
              <a:tabLst>
                <a:tab pos="925830" algn="l"/>
              </a:tabLst>
            </a:pPr>
            <a:r>
              <a:rPr sz="2800" spc="-5" dirty="0">
                <a:solidFill>
                  <a:prstClr val="black"/>
                </a:solidFill>
                <a:latin typeface="Times New Roman"/>
                <a:cs typeface="Times New Roman"/>
              </a:rPr>
              <a:t>Disks</a:t>
            </a:r>
            <a:endParaRPr sz="2800" dirty="0">
              <a:solidFill>
                <a:prstClr val="black"/>
              </a:solidFill>
              <a:latin typeface="Times New Roman"/>
              <a:cs typeface="Times New Roman"/>
            </a:endParaRPr>
          </a:p>
          <a:p>
            <a:pPr marL="925830" indent="-368935">
              <a:spcBef>
                <a:spcPts val="670"/>
              </a:spcBef>
              <a:buFont typeface="Wingdings"/>
              <a:buChar char=""/>
              <a:tabLst>
                <a:tab pos="925830" algn="l"/>
              </a:tabLst>
            </a:pPr>
            <a:r>
              <a:rPr sz="2800" spc="-5" dirty="0">
                <a:solidFill>
                  <a:prstClr val="black"/>
                </a:solidFill>
                <a:latin typeface="Times New Roman"/>
                <a:cs typeface="Times New Roman"/>
              </a:rPr>
              <a:t>Printers</a:t>
            </a:r>
            <a:endParaRPr sz="2800" dirty="0">
              <a:solidFill>
                <a:prstClr val="black"/>
              </a:solidFill>
              <a:latin typeface="Times New Roman"/>
              <a:cs typeface="Times New Roman"/>
            </a:endParaRPr>
          </a:p>
          <a:p>
            <a:pPr marL="919480" indent="-363220">
              <a:spcBef>
                <a:spcPts val="675"/>
              </a:spcBef>
              <a:buFont typeface="Wingdings"/>
              <a:buChar char=""/>
              <a:tabLst>
                <a:tab pos="920115" algn="l"/>
              </a:tabLst>
            </a:pPr>
            <a:r>
              <a:rPr sz="2800" spc="-50" dirty="0">
                <a:solidFill>
                  <a:prstClr val="black"/>
                </a:solidFill>
                <a:latin typeface="Times New Roman"/>
                <a:cs typeface="Times New Roman"/>
              </a:rPr>
              <a:t>Various</a:t>
            </a:r>
            <a:r>
              <a:rPr sz="2800" spc="-25" dirty="0">
                <a:solidFill>
                  <a:prstClr val="black"/>
                </a:solidFill>
                <a:latin typeface="Times New Roman"/>
                <a:cs typeface="Times New Roman"/>
              </a:rPr>
              <a:t> </a:t>
            </a:r>
            <a:r>
              <a:rPr sz="2800" dirty="0">
                <a:solidFill>
                  <a:prstClr val="black"/>
                </a:solidFill>
                <a:latin typeface="Times New Roman"/>
                <a:cs typeface="Times New Roman"/>
              </a:rPr>
              <a:t>input/output</a:t>
            </a:r>
            <a:r>
              <a:rPr sz="2800" spc="-65" dirty="0">
                <a:solidFill>
                  <a:prstClr val="black"/>
                </a:solidFill>
                <a:latin typeface="Times New Roman"/>
                <a:cs typeface="Times New Roman"/>
              </a:rPr>
              <a:t> </a:t>
            </a:r>
            <a:r>
              <a:rPr sz="2800" spc="-5" dirty="0">
                <a:solidFill>
                  <a:prstClr val="black"/>
                </a:solidFill>
                <a:latin typeface="Times New Roman"/>
                <a:cs typeface="Times New Roman"/>
              </a:rPr>
              <a:t>devices.</a:t>
            </a:r>
            <a:endParaRPr sz="2800" dirty="0">
              <a:solidFill>
                <a:prstClr val="black"/>
              </a:solidFill>
              <a:latin typeface="Times New Roman"/>
              <a:cs typeface="Times New Roman"/>
            </a:endParaRPr>
          </a:p>
          <a:p>
            <a:pPr marL="441959" marR="5080" indent="-1905">
              <a:spcBef>
                <a:spcPts val="765"/>
              </a:spcBef>
            </a:pPr>
            <a:r>
              <a:rPr sz="3200" dirty="0">
                <a:solidFill>
                  <a:prstClr val="black"/>
                </a:solidFill>
                <a:latin typeface="Times New Roman"/>
                <a:cs typeface="Times New Roman"/>
              </a:rPr>
              <a:t>Managing all </a:t>
            </a:r>
            <a:r>
              <a:rPr sz="3200" spc="-5" dirty="0">
                <a:solidFill>
                  <a:prstClr val="black"/>
                </a:solidFill>
                <a:latin typeface="Times New Roman"/>
                <a:cs typeface="Times New Roman"/>
              </a:rPr>
              <a:t>these </a:t>
            </a:r>
            <a:r>
              <a:rPr sz="3200" dirty="0">
                <a:solidFill>
                  <a:prstClr val="black"/>
                </a:solidFill>
                <a:latin typeface="Times New Roman"/>
                <a:cs typeface="Times New Roman"/>
              </a:rPr>
              <a:t>varied components </a:t>
            </a:r>
            <a:r>
              <a:rPr sz="3200" spc="-790" dirty="0">
                <a:solidFill>
                  <a:prstClr val="black"/>
                </a:solidFill>
                <a:latin typeface="Times New Roman"/>
                <a:cs typeface="Times New Roman"/>
              </a:rPr>
              <a:t> </a:t>
            </a:r>
            <a:r>
              <a:rPr sz="3200" dirty="0">
                <a:solidFill>
                  <a:prstClr val="black"/>
                </a:solidFill>
                <a:latin typeface="Times New Roman"/>
                <a:cs typeface="Times New Roman"/>
              </a:rPr>
              <a:t>requires a layer of software – the </a:t>
            </a:r>
            <a:r>
              <a:rPr sz="3200" spc="5" dirty="0">
                <a:solidFill>
                  <a:prstClr val="black"/>
                </a:solidFill>
                <a:latin typeface="Times New Roman"/>
                <a:cs typeface="Times New Roman"/>
              </a:rPr>
              <a:t> </a:t>
            </a:r>
            <a:r>
              <a:rPr sz="3200" b="1" dirty="0">
                <a:solidFill>
                  <a:prstClr val="black"/>
                </a:solidFill>
                <a:latin typeface="Times New Roman"/>
                <a:cs typeface="Times New Roman"/>
              </a:rPr>
              <a:t>Operating</a:t>
            </a:r>
            <a:r>
              <a:rPr sz="3200" b="1" spc="-65" dirty="0">
                <a:solidFill>
                  <a:prstClr val="black"/>
                </a:solidFill>
                <a:latin typeface="Times New Roman"/>
                <a:cs typeface="Times New Roman"/>
              </a:rPr>
              <a:t> </a:t>
            </a:r>
            <a:r>
              <a:rPr sz="3200" b="1" dirty="0">
                <a:solidFill>
                  <a:prstClr val="black"/>
                </a:solidFill>
                <a:latin typeface="Times New Roman"/>
                <a:cs typeface="Times New Roman"/>
              </a:rPr>
              <a:t>System (OS).</a:t>
            </a:r>
            <a:endParaRPr sz="3200" dirty="0">
              <a:solidFill>
                <a:prstClr val="black"/>
              </a:solidFill>
              <a:latin typeface="Times New Roman"/>
              <a:cs typeface="Times New Roman"/>
            </a:endParaRPr>
          </a:p>
        </p:txBody>
      </p:sp>
    </p:spTree>
    <p:extLst>
      <p:ext uri="{BB962C8B-B14F-4D97-AF65-F5344CB8AC3E}">
        <p14:creationId xmlns="" xmlns:p14="http://schemas.microsoft.com/office/powerpoint/2010/main" val="3975169010"/>
      </p:ext>
    </p:extLst>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 xmlns:a16="http://schemas.microsoft.com/office/drawing/2014/main" id="{75EE1319-ECF5-4C44-9485-14DEF6E1EE36}"/>
              </a:ext>
            </a:extLst>
          </p:cNvPr>
          <p:cNvPicPr/>
          <p:nvPr/>
        </p:nvPicPr>
        <p:blipFill>
          <a:blip r:embed="rId2" cstate="print"/>
          <a:stretch>
            <a:fillRect/>
          </a:stretch>
        </p:blipFill>
        <p:spPr>
          <a:xfrm>
            <a:off x="609600" y="2209800"/>
            <a:ext cx="7841359" cy="4267200"/>
          </a:xfrm>
          <a:prstGeom prst="rect">
            <a:avLst/>
          </a:prstGeom>
        </p:spPr>
      </p:pic>
    </p:spTree>
    <p:extLst>
      <p:ext uri="{BB962C8B-B14F-4D97-AF65-F5344CB8AC3E}">
        <p14:creationId xmlns="" xmlns:p14="http://schemas.microsoft.com/office/powerpoint/2010/main" val="2682556356"/>
      </p:ext>
    </p:extLst>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23A59C37-A34B-424F-B15E-5FBD7789A7D0}"/>
              </a:ext>
            </a:extLst>
          </p:cNvPr>
          <p:cNvSpPr txBox="1">
            <a:spLocks/>
          </p:cNvSpPr>
          <p:nvPr/>
        </p:nvSpPr>
        <p:spPr>
          <a:xfrm>
            <a:off x="1447800" y="838200"/>
            <a:ext cx="5492750" cy="697230"/>
          </a:xfrm>
          <a:prstGeom prst="rect">
            <a:avLst/>
          </a:prstGeom>
        </p:spPr>
        <p:txBody>
          <a:bodyPr vert="horz" wrap="square" lIns="0" tIns="13335" rIns="0" bIns="0" rtlCol="0">
            <a:spAutoFit/>
          </a:bodyPr>
          <a:lstStyle>
            <a:lvl1pPr>
              <a:defRPr sz="2500" b="0" i="0">
                <a:solidFill>
                  <a:schemeClr val="tx1"/>
                </a:solidFill>
                <a:latin typeface="Calibri"/>
                <a:ea typeface="+mj-ea"/>
                <a:cs typeface="Calibri"/>
              </a:defRPr>
            </a:lvl1pPr>
          </a:lstStyle>
          <a:p>
            <a:pPr marL="12700">
              <a:spcBef>
                <a:spcPts val="105"/>
              </a:spcBef>
            </a:pPr>
            <a:r>
              <a:rPr lang="en-IN" sz="4400" kern="0" dirty="0">
                <a:solidFill>
                  <a:srgbClr val="FF0000"/>
                </a:solidFill>
                <a:latin typeface="Times New Roman"/>
                <a:cs typeface="Times New Roman"/>
              </a:rPr>
              <a:t>Operating</a:t>
            </a:r>
            <a:r>
              <a:rPr lang="en-IN" sz="4400" kern="0" spc="-70" dirty="0">
                <a:solidFill>
                  <a:srgbClr val="FF0000"/>
                </a:solidFill>
                <a:latin typeface="Times New Roman"/>
                <a:cs typeface="Times New Roman"/>
              </a:rPr>
              <a:t> </a:t>
            </a:r>
            <a:r>
              <a:rPr lang="en-IN" sz="4400" kern="0" dirty="0">
                <a:solidFill>
                  <a:srgbClr val="FF0000"/>
                </a:solidFill>
                <a:latin typeface="Times New Roman"/>
                <a:cs typeface="Times New Roman"/>
              </a:rPr>
              <a:t>System</a:t>
            </a:r>
            <a:r>
              <a:rPr lang="en-IN" sz="4400" kern="0" spc="-15" dirty="0">
                <a:solidFill>
                  <a:srgbClr val="FF0000"/>
                </a:solidFill>
                <a:latin typeface="Times New Roman"/>
                <a:cs typeface="Times New Roman"/>
              </a:rPr>
              <a:t> </a:t>
            </a:r>
            <a:r>
              <a:rPr lang="en-IN" sz="4400" kern="0" dirty="0">
                <a:solidFill>
                  <a:srgbClr val="FF0000"/>
                </a:solidFill>
                <a:latin typeface="Times New Roman"/>
                <a:cs typeface="Times New Roman"/>
              </a:rPr>
              <a:t>Goals</a:t>
            </a:r>
          </a:p>
        </p:txBody>
      </p:sp>
      <p:sp>
        <p:nvSpPr>
          <p:cNvPr id="3" name="object 3">
            <a:extLst>
              <a:ext uri="{FF2B5EF4-FFF2-40B4-BE49-F238E27FC236}">
                <a16:creationId xmlns="" xmlns:a16="http://schemas.microsoft.com/office/drawing/2014/main" id="{799B4BB2-FBF4-45C4-A772-3B10C29CDCB8}"/>
              </a:ext>
            </a:extLst>
          </p:cNvPr>
          <p:cNvSpPr txBox="1"/>
          <p:nvPr/>
        </p:nvSpPr>
        <p:spPr>
          <a:xfrm>
            <a:off x="381000" y="2209800"/>
            <a:ext cx="7960995" cy="2661920"/>
          </a:xfrm>
          <a:prstGeom prst="rect">
            <a:avLst/>
          </a:prstGeom>
        </p:spPr>
        <p:txBody>
          <a:bodyPr vert="horz" wrap="square" lIns="0" tIns="111760" rIns="0" bIns="0" rtlCol="0">
            <a:spAutoFit/>
          </a:bodyPr>
          <a:lstStyle/>
          <a:p>
            <a:pPr marL="12700">
              <a:spcBef>
                <a:spcPts val="880"/>
              </a:spcBef>
            </a:pPr>
            <a:r>
              <a:rPr sz="3200" dirty="0">
                <a:solidFill>
                  <a:prstClr val="black"/>
                </a:solidFill>
                <a:latin typeface="Times New Roman"/>
                <a:cs typeface="Times New Roman"/>
              </a:rPr>
              <a:t>OS</a:t>
            </a:r>
            <a:r>
              <a:rPr sz="3200" spc="-65" dirty="0">
                <a:solidFill>
                  <a:prstClr val="black"/>
                </a:solidFill>
                <a:latin typeface="Times New Roman"/>
                <a:cs typeface="Times New Roman"/>
              </a:rPr>
              <a:t> </a:t>
            </a:r>
            <a:r>
              <a:rPr sz="3200" dirty="0">
                <a:solidFill>
                  <a:prstClr val="black"/>
                </a:solidFill>
                <a:latin typeface="Times New Roman"/>
                <a:cs typeface="Times New Roman"/>
              </a:rPr>
              <a:t>goals:</a:t>
            </a:r>
          </a:p>
          <a:p>
            <a:pPr marL="756285" indent="-287020">
              <a:spcBef>
                <a:spcPts val="675"/>
              </a:spcBef>
              <a:buFont typeface="Arial"/>
              <a:buChar char="–"/>
              <a:tabLst>
                <a:tab pos="756920" algn="l"/>
              </a:tabLst>
            </a:pPr>
            <a:r>
              <a:rPr sz="2800" spc="-5" dirty="0">
                <a:solidFill>
                  <a:prstClr val="black"/>
                </a:solidFill>
                <a:latin typeface="Times New Roman"/>
                <a:cs typeface="Times New Roman"/>
              </a:rPr>
              <a:t>Control/execute</a:t>
            </a:r>
            <a:r>
              <a:rPr sz="2800" spc="-20" dirty="0">
                <a:solidFill>
                  <a:prstClr val="black"/>
                </a:solidFill>
                <a:latin typeface="Times New Roman"/>
                <a:cs typeface="Times New Roman"/>
              </a:rPr>
              <a:t> </a:t>
            </a:r>
            <a:r>
              <a:rPr sz="2800" spc="-5" dirty="0">
                <a:solidFill>
                  <a:prstClr val="black"/>
                </a:solidFill>
                <a:latin typeface="Times New Roman"/>
                <a:cs typeface="Times New Roman"/>
              </a:rPr>
              <a:t>user/application programs.</a:t>
            </a:r>
            <a:endParaRPr sz="2800" dirty="0">
              <a:solidFill>
                <a:prstClr val="black"/>
              </a:solidFill>
              <a:latin typeface="Times New Roman"/>
              <a:cs typeface="Times New Roman"/>
            </a:endParaRPr>
          </a:p>
          <a:p>
            <a:pPr marL="756285" indent="-287020">
              <a:spcBef>
                <a:spcPts val="675"/>
              </a:spcBef>
              <a:buFont typeface="Arial"/>
              <a:buChar char="–"/>
              <a:tabLst>
                <a:tab pos="756920" algn="l"/>
              </a:tabLst>
            </a:pPr>
            <a:r>
              <a:rPr sz="2800" spc="-5" dirty="0">
                <a:solidFill>
                  <a:prstClr val="black"/>
                </a:solidFill>
                <a:latin typeface="Times New Roman"/>
                <a:cs typeface="Times New Roman"/>
              </a:rPr>
              <a:t>Make</a:t>
            </a:r>
            <a:r>
              <a:rPr sz="2800" spc="-10" dirty="0">
                <a:solidFill>
                  <a:prstClr val="black"/>
                </a:solidFill>
                <a:latin typeface="Times New Roman"/>
                <a:cs typeface="Times New Roman"/>
              </a:rPr>
              <a:t> </a:t>
            </a:r>
            <a:r>
              <a:rPr sz="2800" dirty="0">
                <a:solidFill>
                  <a:prstClr val="black"/>
                </a:solidFill>
                <a:latin typeface="Times New Roman"/>
                <a:cs typeface="Times New Roman"/>
              </a:rPr>
              <a:t>the</a:t>
            </a:r>
            <a:r>
              <a:rPr sz="2800" spc="-20" dirty="0">
                <a:solidFill>
                  <a:prstClr val="black"/>
                </a:solidFill>
                <a:latin typeface="Times New Roman"/>
                <a:cs typeface="Times New Roman"/>
              </a:rPr>
              <a:t> </a:t>
            </a:r>
            <a:r>
              <a:rPr sz="2800" spc="-5" dirty="0">
                <a:solidFill>
                  <a:prstClr val="black"/>
                </a:solidFill>
                <a:latin typeface="Times New Roman"/>
                <a:cs typeface="Times New Roman"/>
              </a:rPr>
              <a:t>computer</a:t>
            </a:r>
            <a:r>
              <a:rPr sz="2800" spc="15" dirty="0">
                <a:solidFill>
                  <a:prstClr val="black"/>
                </a:solidFill>
                <a:latin typeface="Times New Roman"/>
                <a:cs typeface="Times New Roman"/>
              </a:rPr>
              <a:t> </a:t>
            </a:r>
            <a:r>
              <a:rPr sz="2800" spc="-5" dirty="0">
                <a:solidFill>
                  <a:prstClr val="black"/>
                </a:solidFill>
                <a:latin typeface="Times New Roman"/>
                <a:cs typeface="Times New Roman"/>
              </a:rPr>
              <a:t>system</a:t>
            </a:r>
            <a:r>
              <a:rPr sz="2800" spc="-10" dirty="0">
                <a:solidFill>
                  <a:prstClr val="black"/>
                </a:solidFill>
                <a:latin typeface="Times New Roman"/>
                <a:cs typeface="Times New Roman"/>
              </a:rPr>
              <a:t> </a:t>
            </a:r>
            <a:r>
              <a:rPr sz="2800" spc="-5" dirty="0">
                <a:solidFill>
                  <a:prstClr val="black"/>
                </a:solidFill>
                <a:latin typeface="Times New Roman"/>
                <a:cs typeface="Times New Roman"/>
              </a:rPr>
              <a:t>convenient</a:t>
            </a:r>
            <a:r>
              <a:rPr sz="2800" spc="-15" dirty="0">
                <a:solidFill>
                  <a:prstClr val="black"/>
                </a:solidFill>
                <a:latin typeface="Times New Roman"/>
                <a:cs typeface="Times New Roman"/>
              </a:rPr>
              <a:t> </a:t>
            </a:r>
            <a:r>
              <a:rPr sz="2800" spc="-5" dirty="0">
                <a:solidFill>
                  <a:prstClr val="black"/>
                </a:solidFill>
                <a:latin typeface="Times New Roman"/>
                <a:cs typeface="Times New Roman"/>
              </a:rPr>
              <a:t>to</a:t>
            </a:r>
            <a:r>
              <a:rPr sz="2800" dirty="0">
                <a:solidFill>
                  <a:prstClr val="black"/>
                </a:solidFill>
                <a:latin typeface="Times New Roman"/>
                <a:cs typeface="Times New Roman"/>
              </a:rPr>
              <a:t> </a:t>
            </a:r>
            <a:r>
              <a:rPr sz="2800" spc="-5" dirty="0">
                <a:solidFill>
                  <a:prstClr val="black"/>
                </a:solidFill>
                <a:latin typeface="Times New Roman"/>
                <a:cs typeface="Times New Roman"/>
              </a:rPr>
              <a:t>use.</a:t>
            </a:r>
            <a:endParaRPr sz="2800" dirty="0">
              <a:solidFill>
                <a:prstClr val="black"/>
              </a:solidFill>
              <a:latin typeface="Times New Roman"/>
              <a:cs typeface="Times New Roman"/>
            </a:endParaRPr>
          </a:p>
          <a:p>
            <a:pPr marL="756285" indent="-287020">
              <a:spcBef>
                <a:spcPts val="675"/>
              </a:spcBef>
              <a:buFont typeface="Arial"/>
              <a:buChar char="–"/>
              <a:tabLst>
                <a:tab pos="756920" algn="l"/>
              </a:tabLst>
            </a:pPr>
            <a:r>
              <a:rPr sz="2800" spc="-5" dirty="0">
                <a:solidFill>
                  <a:prstClr val="black"/>
                </a:solidFill>
                <a:latin typeface="Times New Roman"/>
                <a:cs typeface="Times New Roman"/>
              </a:rPr>
              <a:t>Ease</a:t>
            </a:r>
            <a:r>
              <a:rPr sz="2800" spc="-20" dirty="0">
                <a:solidFill>
                  <a:prstClr val="black"/>
                </a:solidFill>
                <a:latin typeface="Times New Roman"/>
                <a:cs typeface="Times New Roman"/>
              </a:rPr>
              <a:t> </a:t>
            </a:r>
            <a:r>
              <a:rPr sz="2800" dirty="0">
                <a:solidFill>
                  <a:prstClr val="black"/>
                </a:solidFill>
                <a:latin typeface="Times New Roman"/>
                <a:cs typeface="Times New Roman"/>
              </a:rPr>
              <a:t>the</a:t>
            </a:r>
            <a:r>
              <a:rPr sz="2800" spc="-15" dirty="0">
                <a:solidFill>
                  <a:prstClr val="black"/>
                </a:solidFill>
                <a:latin typeface="Times New Roman"/>
                <a:cs typeface="Times New Roman"/>
              </a:rPr>
              <a:t> </a:t>
            </a:r>
            <a:r>
              <a:rPr sz="2800" dirty="0">
                <a:solidFill>
                  <a:prstClr val="black"/>
                </a:solidFill>
                <a:latin typeface="Times New Roman"/>
                <a:cs typeface="Times New Roman"/>
              </a:rPr>
              <a:t>solving</a:t>
            </a:r>
            <a:r>
              <a:rPr sz="2800" spc="-35" dirty="0">
                <a:solidFill>
                  <a:prstClr val="black"/>
                </a:solidFill>
                <a:latin typeface="Times New Roman"/>
                <a:cs typeface="Times New Roman"/>
              </a:rPr>
              <a:t> </a:t>
            </a:r>
            <a:r>
              <a:rPr sz="2800" dirty="0">
                <a:solidFill>
                  <a:prstClr val="black"/>
                </a:solidFill>
                <a:latin typeface="Times New Roman"/>
                <a:cs typeface="Times New Roman"/>
              </a:rPr>
              <a:t>of</a:t>
            </a:r>
            <a:r>
              <a:rPr sz="2800" spc="5" dirty="0">
                <a:solidFill>
                  <a:prstClr val="black"/>
                </a:solidFill>
                <a:latin typeface="Times New Roman"/>
                <a:cs typeface="Times New Roman"/>
              </a:rPr>
              <a:t> </a:t>
            </a:r>
            <a:r>
              <a:rPr sz="2800" spc="-5" dirty="0">
                <a:solidFill>
                  <a:prstClr val="black"/>
                </a:solidFill>
                <a:latin typeface="Times New Roman"/>
                <a:cs typeface="Times New Roman"/>
              </a:rPr>
              <a:t>user</a:t>
            </a:r>
            <a:r>
              <a:rPr sz="2800" spc="-25" dirty="0">
                <a:solidFill>
                  <a:prstClr val="black"/>
                </a:solidFill>
                <a:latin typeface="Times New Roman"/>
                <a:cs typeface="Times New Roman"/>
              </a:rPr>
              <a:t> </a:t>
            </a:r>
            <a:r>
              <a:rPr sz="2800" spc="-5" dirty="0">
                <a:solidFill>
                  <a:prstClr val="black"/>
                </a:solidFill>
                <a:latin typeface="Times New Roman"/>
                <a:cs typeface="Times New Roman"/>
              </a:rPr>
              <a:t>problems.</a:t>
            </a:r>
            <a:endParaRPr sz="2800" dirty="0">
              <a:solidFill>
                <a:prstClr val="black"/>
              </a:solidFill>
              <a:latin typeface="Times New Roman"/>
              <a:cs typeface="Times New Roman"/>
            </a:endParaRPr>
          </a:p>
          <a:p>
            <a:pPr marL="756285" indent="-287020">
              <a:spcBef>
                <a:spcPts val="670"/>
              </a:spcBef>
              <a:buFont typeface="Arial"/>
              <a:buChar char="–"/>
              <a:tabLst>
                <a:tab pos="756920" algn="l"/>
              </a:tabLst>
            </a:pPr>
            <a:r>
              <a:rPr sz="2800" spc="-5" dirty="0">
                <a:solidFill>
                  <a:prstClr val="black"/>
                </a:solidFill>
                <a:latin typeface="Times New Roman"/>
                <a:cs typeface="Times New Roman"/>
              </a:rPr>
              <a:t>Use</a:t>
            </a:r>
            <a:r>
              <a:rPr sz="2800" spc="-10" dirty="0">
                <a:solidFill>
                  <a:prstClr val="black"/>
                </a:solidFill>
                <a:latin typeface="Times New Roman"/>
                <a:cs typeface="Times New Roman"/>
              </a:rPr>
              <a:t> </a:t>
            </a:r>
            <a:r>
              <a:rPr sz="2800" dirty="0">
                <a:solidFill>
                  <a:prstClr val="black"/>
                </a:solidFill>
                <a:latin typeface="Times New Roman"/>
                <a:cs typeface="Times New Roman"/>
              </a:rPr>
              <a:t>the</a:t>
            </a:r>
            <a:r>
              <a:rPr sz="2800" spc="-5" dirty="0">
                <a:solidFill>
                  <a:prstClr val="black"/>
                </a:solidFill>
                <a:latin typeface="Times New Roman"/>
                <a:cs typeface="Times New Roman"/>
              </a:rPr>
              <a:t> computer</a:t>
            </a:r>
            <a:r>
              <a:rPr sz="2800" spc="5" dirty="0">
                <a:solidFill>
                  <a:prstClr val="black"/>
                </a:solidFill>
                <a:latin typeface="Times New Roman"/>
                <a:cs typeface="Times New Roman"/>
              </a:rPr>
              <a:t> </a:t>
            </a:r>
            <a:r>
              <a:rPr sz="2800" spc="-5" dirty="0">
                <a:solidFill>
                  <a:prstClr val="black"/>
                </a:solidFill>
                <a:latin typeface="Times New Roman"/>
                <a:cs typeface="Times New Roman"/>
              </a:rPr>
              <a:t>hardware</a:t>
            </a:r>
            <a:r>
              <a:rPr sz="2800" dirty="0">
                <a:solidFill>
                  <a:prstClr val="black"/>
                </a:solidFill>
                <a:latin typeface="Times New Roman"/>
                <a:cs typeface="Times New Roman"/>
              </a:rPr>
              <a:t> </a:t>
            </a:r>
            <a:r>
              <a:rPr sz="2800" spc="-5" dirty="0">
                <a:solidFill>
                  <a:prstClr val="black"/>
                </a:solidFill>
                <a:latin typeface="Times New Roman"/>
                <a:cs typeface="Times New Roman"/>
              </a:rPr>
              <a:t>in</a:t>
            </a:r>
            <a:r>
              <a:rPr sz="2800" spc="5" dirty="0">
                <a:solidFill>
                  <a:prstClr val="black"/>
                </a:solidFill>
                <a:latin typeface="Times New Roman"/>
                <a:cs typeface="Times New Roman"/>
              </a:rPr>
              <a:t> </a:t>
            </a:r>
            <a:r>
              <a:rPr sz="2800" spc="-10" dirty="0">
                <a:solidFill>
                  <a:prstClr val="black"/>
                </a:solidFill>
                <a:latin typeface="Times New Roman"/>
                <a:cs typeface="Times New Roman"/>
              </a:rPr>
              <a:t>an</a:t>
            </a:r>
            <a:r>
              <a:rPr sz="2800" spc="5" dirty="0">
                <a:solidFill>
                  <a:prstClr val="black"/>
                </a:solidFill>
                <a:latin typeface="Times New Roman"/>
                <a:cs typeface="Times New Roman"/>
              </a:rPr>
              <a:t> </a:t>
            </a:r>
            <a:r>
              <a:rPr sz="2800" spc="-10" dirty="0">
                <a:solidFill>
                  <a:prstClr val="black"/>
                </a:solidFill>
                <a:latin typeface="Times New Roman"/>
                <a:cs typeface="Times New Roman"/>
              </a:rPr>
              <a:t>efficient </a:t>
            </a:r>
            <a:r>
              <a:rPr sz="2800" spc="-30" dirty="0">
                <a:solidFill>
                  <a:prstClr val="black"/>
                </a:solidFill>
                <a:latin typeface="Times New Roman"/>
                <a:cs typeface="Times New Roman"/>
              </a:rPr>
              <a:t>manner.</a:t>
            </a:r>
            <a:endParaRPr sz="2800" dirty="0">
              <a:solidFill>
                <a:prstClr val="black"/>
              </a:solidFill>
              <a:latin typeface="Times New Roman"/>
              <a:cs typeface="Times New Roman"/>
            </a:endParaRPr>
          </a:p>
        </p:txBody>
      </p:sp>
    </p:spTree>
    <p:extLst>
      <p:ext uri="{BB962C8B-B14F-4D97-AF65-F5344CB8AC3E}">
        <p14:creationId xmlns="" xmlns:p14="http://schemas.microsoft.com/office/powerpoint/2010/main" val="1208740547"/>
      </p:ext>
    </p:extLst>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33C8AE2-C27B-452B-9138-77DF8D29FE4F}"/>
              </a:ext>
            </a:extLst>
          </p:cNvPr>
          <p:cNvPicPr>
            <a:picLocks noChangeAspect="1"/>
          </p:cNvPicPr>
          <p:nvPr/>
        </p:nvPicPr>
        <p:blipFill>
          <a:blip r:embed="rId2" cstate="print"/>
          <a:stretch>
            <a:fillRect/>
          </a:stretch>
        </p:blipFill>
        <p:spPr>
          <a:xfrm>
            <a:off x="868359" y="457200"/>
            <a:ext cx="7407282" cy="1182727"/>
          </a:xfrm>
          <a:prstGeom prst="rect">
            <a:avLst/>
          </a:prstGeom>
        </p:spPr>
      </p:pic>
      <p:sp>
        <p:nvSpPr>
          <p:cNvPr id="3" name="object 3">
            <a:extLst>
              <a:ext uri="{FF2B5EF4-FFF2-40B4-BE49-F238E27FC236}">
                <a16:creationId xmlns="" xmlns:a16="http://schemas.microsoft.com/office/drawing/2014/main" id="{B4EB1831-E3F0-4BDC-BE58-7E97729AAACA}"/>
              </a:ext>
            </a:extLst>
          </p:cNvPr>
          <p:cNvSpPr txBox="1"/>
          <p:nvPr/>
        </p:nvSpPr>
        <p:spPr>
          <a:xfrm>
            <a:off x="114300" y="1524000"/>
            <a:ext cx="8915400" cy="5197577"/>
          </a:xfrm>
          <a:prstGeom prst="rect">
            <a:avLst/>
          </a:prstGeom>
        </p:spPr>
        <p:txBody>
          <a:bodyPr vert="horz" wrap="square" lIns="0" tIns="97790" rIns="0" bIns="0" rtlCol="0">
            <a:spAutoFit/>
          </a:bodyPr>
          <a:lstStyle/>
          <a:p>
            <a:pPr marL="12700" marR="0" lvl="0" indent="0" algn="just" defTabSz="914400" rtl="0" eaLnBrk="1" fontAlgn="auto" latinLnBrk="0" hangingPunct="1">
              <a:lnSpc>
                <a:spcPct val="100000"/>
              </a:lnSpc>
              <a:spcBef>
                <a:spcPts val="770"/>
              </a:spcBef>
              <a:spcAft>
                <a:spcPts val="0"/>
              </a:spcAft>
              <a:buClrTx/>
              <a:buSzTx/>
              <a:buFontTx/>
              <a:buNone/>
              <a:tabLst/>
              <a:defRPr/>
            </a:pP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Computer</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system</a:t>
            </a:r>
            <a:r>
              <a:rPr kumimoji="0" sz="2800" b="0" i="0" u="none" strike="noStrike" kern="1200" cap="none" spc="-10" normalizeH="0" baseline="0" noProof="0" dirty="0">
                <a:ln>
                  <a:noFill/>
                </a:ln>
                <a:solidFill>
                  <a:prstClr val="black"/>
                </a:solidFill>
                <a:effectLst/>
                <a:uLnTx/>
                <a:uFillTx/>
                <a:latin typeface="Times New Roman"/>
                <a:ea typeface="+mn-ea"/>
                <a:cs typeface="Times New Roman"/>
              </a:rPr>
              <a:t> can</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be</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divided</a:t>
            </a:r>
            <a:r>
              <a:rPr kumimoji="0"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into</a:t>
            </a:r>
            <a:r>
              <a:rPr kumimoji="0" sz="2800" b="0" i="0" u="none" strike="noStrike" kern="1200" cap="none" spc="-20" normalizeH="0" baseline="0" noProof="0" dirty="0">
                <a:ln>
                  <a:noFill/>
                </a:ln>
                <a:solidFill>
                  <a:prstClr val="black"/>
                </a:solidFill>
                <a:effectLst/>
                <a:uLnTx/>
                <a:uFillTx/>
                <a:latin typeface="Times New Roman"/>
                <a:ea typeface="+mn-ea"/>
                <a:cs typeface="Times New Roman"/>
              </a:rPr>
              <a:t> </a:t>
            </a:r>
            <a:r>
              <a:rPr lang="en-US" sz="2800" b="1" spc="-5" dirty="0" smtClean="0">
                <a:solidFill>
                  <a:srgbClr val="FF0000"/>
                </a:solidFill>
                <a:latin typeface="Times New Roman"/>
                <a:cs typeface="Times New Roman"/>
              </a:rPr>
              <a:t>F</a:t>
            </a:r>
            <a:r>
              <a:rPr kumimoji="0" sz="2800" b="1" i="0" u="none" strike="noStrike" kern="1200" cap="none" spc="-5" normalizeH="0" baseline="0" noProof="0" dirty="0" smtClean="0">
                <a:ln>
                  <a:noFill/>
                </a:ln>
                <a:solidFill>
                  <a:srgbClr val="FF0000"/>
                </a:solidFill>
                <a:effectLst/>
                <a:uLnTx/>
                <a:uFillTx/>
                <a:latin typeface="Times New Roman"/>
                <a:ea typeface="+mn-ea"/>
                <a:cs typeface="Times New Roman"/>
              </a:rPr>
              <a:t>our</a:t>
            </a:r>
            <a:r>
              <a:rPr kumimoji="0" sz="2800" b="1" i="0" u="none" strike="noStrike" kern="1200" cap="none" spc="10" normalizeH="0" baseline="0" noProof="0" dirty="0" smtClean="0">
                <a:ln>
                  <a:noFill/>
                </a:ln>
                <a:solidFill>
                  <a:srgbClr val="FF0000"/>
                </a:solidFill>
                <a:effectLst/>
                <a:uLnTx/>
                <a:uFillTx/>
                <a:latin typeface="Times New Roman"/>
                <a:ea typeface="+mn-ea"/>
                <a:cs typeface="Times New Roman"/>
              </a:rPr>
              <a:t> </a:t>
            </a:r>
            <a:r>
              <a:rPr kumimoji="0" sz="2800" b="1" i="0" u="none" strike="noStrike" kern="1200" cap="none" spc="-5" normalizeH="0" baseline="0" noProof="0" dirty="0">
                <a:ln>
                  <a:noFill/>
                </a:ln>
                <a:solidFill>
                  <a:srgbClr val="FF0000"/>
                </a:solidFill>
                <a:effectLst/>
                <a:uLnTx/>
                <a:uFillTx/>
                <a:latin typeface="Times New Roman"/>
                <a:ea typeface="+mn-ea"/>
                <a:cs typeface="Times New Roman"/>
              </a:rPr>
              <a:t>component</a:t>
            </a:r>
            <a:r>
              <a:rPr kumimoji="0" lang="en-IN" sz="2800" b="1" i="0" u="none" strike="noStrike" kern="1200" cap="none" spc="-5" normalizeH="0" baseline="0" noProof="0" dirty="0" smtClean="0">
                <a:ln>
                  <a:noFill/>
                </a:ln>
                <a:solidFill>
                  <a:srgbClr val="FF0000"/>
                </a:solidFill>
                <a:effectLst/>
                <a:uLnTx/>
                <a:uFillTx/>
                <a:latin typeface="Times New Roman"/>
                <a:ea typeface="+mn-ea"/>
                <a:cs typeface="Times New Roman"/>
              </a:rPr>
              <a:t>s</a:t>
            </a:r>
            <a:endParaRPr lang="en-US" sz="2800" b="1" dirty="0" smtClean="0">
              <a:solidFill>
                <a:srgbClr val="FF0000"/>
              </a:solidFill>
              <a:latin typeface="Times New Roman"/>
              <a:cs typeface="Times New Roman"/>
            </a:endParaRPr>
          </a:p>
          <a:p>
            <a:pPr marL="12700" marR="0" lvl="0" indent="0" algn="just" defTabSz="914400" rtl="0" eaLnBrk="1" fontAlgn="auto" latinLnBrk="0" hangingPunct="1">
              <a:lnSpc>
                <a:spcPct val="100000"/>
              </a:lnSpc>
              <a:spcBef>
                <a:spcPts val="770"/>
              </a:spcBef>
              <a:spcAft>
                <a:spcPts val="0"/>
              </a:spcAft>
              <a:buClrTx/>
              <a:buSzTx/>
              <a:buFontTx/>
              <a:buNone/>
              <a:tabLst/>
              <a:defRPr/>
            </a:pPr>
            <a:r>
              <a:rPr kumimoji="0" lang="en-US" sz="2800" b="0" i="0" u="none" strike="noStrike" kern="1200" cap="none" spc="-5" normalizeH="0" baseline="0" noProof="0" dirty="0" smtClean="0">
                <a:ln>
                  <a:noFill/>
                </a:ln>
                <a:effectLst/>
                <a:uLnTx/>
                <a:uFillTx/>
                <a:latin typeface="Times New Roman"/>
                <a:ea typeface="+mn-ea"/>
                <a:cs typeface="Times New Roman"/>
              </a:rPr>
              <a:t>1</a:t>
            </a:r>
            <a:r>
              <a:rPr kumimoji="0" lang="en-US" sz="2800" b="0" i="0" u="none" strike="noStrike" kern="1200" cap="none" spc="-5" normalizeH="0" baseline="0" noProof="0" dirty="0" smtClean="0">
                <a:ln>
                  <a:noFill/>
                </a:ln>
                <a:solidFill>
                  <a:srgbClr val="FF0000"/>
                </a:solidFill>
                <a:effectLst/>
                <a:uLnTx/>
                <a:uFillTx/>
                <a:latin typeface="Times New Roman"/>
                <a:ea typeface="+mn-ea"/>
                <a:cs typeface="Times New Roman"/>
              </a:rPr>
              <a:t>.Hardware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provides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basic computing resources </a:t>
            </a:r>
            <a:r>
              <a:rPr kumimoji="0" lang="en-US" sz="2800" b="0" i="0" u="none" strike="noStrike" kern="1200" cap="none" spc="-68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(CPU,</a:t>
            </a:r>
            <a:r>
              <a:rPr kumimoji="0" lang="en-US"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35" normalizeH="0" baseline="0" noProof="0" dirty="0">
                <a:ln>
                  <a:noFill/>
                </a:ln>
                <a:solidFill>
                  <a:prstClr val="black"/>
                </a:solidFill>
                <a:effectLst/>
                <a:uLnTx/>
                <a:uFillTx/>
                <a:latin typeface="Times New Roman"/>
                <a:ea typeface="+mn-ea"/>
                <a:cs typeface="Times New Roman"/>
              </a:rPr>
              <a:t>memory,</a:t>
            </a:r>
            <a:r>
              <a:rPr kumimoji="0" lang="en-US" sz="2800" b="0" i="0" u="none" strike="noStrike" kern="1200" cap="none" spc="20"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5" normalizeH="0" baseline="0" noProof="0" dirty="0">
                <a:ln>
                  <a:noFill/>
                </a:ln>
                <a:solidFill>
                  <a:prstClr val="black"/>
                </a:solidFill>
                <a:effectLst/>
                <a:uLnTx/>
                <a:uFillTx/>
                <a:latin typeface="Times New Roman"/>
                <a:ea typeface="+mn-ea"/>
                <a:cs typeface="Times New Roman"/>
              </a:rPr>
              <a:t>I/O devices).</a:t>
            </a:r>
            <a:endParaRPr kumimoji="0" lang="en-US"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5080" lvl="0" indent="-342900" algn="just" defTabSz="914400" rtl="0" eaLnBrk="1" fontAlgn="auto" latinLnBrk="0" hangingPunct="1">
              <a:lnSpc>
                <a:spcPct val="100000"/>
              </a:lnSpc>
              <a:spcBef>
                <a:spcPts val="675"/>
              </a:spcBef>
              <a:spcAft>
                <a:spcPts val="0"/>
              </a:spcAft>
              <a:buClrTx/>
              <a:buSzTx/>
              <a:tabLst>
                <a:tab pos="355600" algn="l"/>
              </a:tabLst>
              <a:defRPr/>
            </a:pPr>
            <a:r>
              <a:rPr kumimoji="0" lang="en-US" sz="2800" b="0" i="0" u="none" strike="noStrike" kern="1200" cap="none" spc="-5" normalizeH="0" baseline="0" noProof="0" dirty="0" smtClean="0">
                <a:ln>
                  <a:noFill/>
                </a:ln>
                <a:solidFill>
                  <a:prstClr val="black"/>
                </a:solidFill>
                <a:effectLst/>
                <a:uLnTx/>
                <a:uFillTx/>
                <a:latin typeface="Times New Roman"/>
                <a:ea typeface="+mn-ea"/>
                <a:cs typeface="Times New Roman"/>
              </a:rPr>
              <a:t>2.</a:t>
            </a:r>
            <a:r>
              <a:rPr kumimoji="0" sz="2800" b="0" i="0" u="none" strike="noStrike" kern="1200" cap="none" spc="-5" normalizeH="0" baseline="0" noProof="0" dirty="0" smtClean="0">
                <a:ln>
                  <a:noFill/>
                </a:ln>
                <a:solidFill>
                  <a:srgbClr val="FF0000"/>
                </a:solidFill>
                <a:effectLst/>
                <a:uLnTx/>
                <a:uFillTx/>
                <a:latin typeface="Times New Roman"/>
                <a:ea typeface="+mn-ea"/>
                <a:cs typeface="Times New Roman"/>
              </a:rPr>
              <a:t>Operating </a:t>
            </a:r>
            <a:r>
              <a:rPr kumimoji="0" sz="2800" b="0" i="0" u="none" strike="noStrike" kern="1200" cap="none" spc="-5" normalizeH="0" baseline="0" noProof="0" dirty="0">
                <a:ln>
                  <a:noFill/>
                </a:ln>
                <a:solidFill>
                  <a:srgbClr val="FF0000"/>
                </a:solidFill>
                <a:effectLst/>
                <a:uLnTx/>
                <a:uFillTx/>
                <a:latin typeface="Times New Roman"/>
                <a:ea typeface="+mn-ea"/>
                <a:cs typeface="Times New Roman"/>
              </a:rPr>
              <a:t>system</a:t>
            </a:r>
            <a:r>
              <a:rPr kumimoji="0" sz="2800" b="0" i="0" u="none" strike="noStrike" kern="1200" cap="none" spc="5" normalizeH="0" baseline="0" noProof="0" dirty="0">
                <a:ln>
                  <a:noFill/>
                </a:ln>
                <a:solidFill>
                  <a:srgbClr val="FF0000"/>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a:t>
            </a:r>
            <a:r>
              <a:rPr kumimoji="0"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controls</a:t>
            </a:r>
            <a:r>
              <a:rPr kumimoji="0" sz="28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and</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coordinates</a:t>
            </a:r>
            <a:r>
              <a:rPr kumimoji="0" sz="2800" b="0" i="0" u="none" strike="noStrike" kern="1200" cap="none" spc="-2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the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use</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of </a:t>
            </a:r>
            <a:r>
              <a:rPr kumimoji="0" sz="2800" b="0" i="0" u="none" strike="noStrike" kern="1200" cap="none" spc="-68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the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hardware </a:t>
            </a:r>
            <a:r>
              <a:rPr kumimoji="0" sz="2800" b="0" i="0" u="none" strike="noStrike" kern="1200" cap="none" spc="-10" normalizeH="0" baseline="0" noProof="0" dirty="0">
                <a:ln>
                  <a:noFill/>
                </a:ln>
                <a:solidFill>
                  <a:prstClr val="black"/>
                </a:solidFill>
                <a:effectLst/>
                <a:uLnTx/>
                <a:uFillTx/>
                <a:latin typeface="Times New Roman"/>
                <a:ea typeface="+mn-ea"/>
                <a:cs typeface="Times New Roman"/>
              </a:rPr>
              <a:t>among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the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various application programs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 for</a:t>
            </a:r>
            <a:r>
              <a:rPr kumimoji="0" sz="2800" b="0" i="0" u="none" strike="noStrike" kern="1200" cap="none" spc="-2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the</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 various</a:t>
            </a:r>
            <a:r>
              <a:rPr kumimoji="0" sz="28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users.</a:t>
            </a:r>
          </a:p>
          <a:p>
            <a:pPr marL="355600" marR="120014" lvl="0" indent="-342900" algn="just" defTabSz="914400" rtl="0" eaLnBrk="1" fontAlgn="auto" latinLnBrk="0" hangingPunct="1">
              <a:lnSpc>
                <a:spcPct val="100000"/>
              </a:lnSpc>
              <a:spcBef>
                <a:spcPts val="670"/>
              </a:spcBef>
              <a:spcAft>
                <a:spcPts val="0"/>
              </a:spcAft>
              <a:buClrTx/>
              <a:buSzTx/>
              <a:tabLst>
                <a:tab pos="355600" algn="l"/>
              </a:tabLst>
              <a:defRPr/>
            </a:pPr>
            <a:r>
              <a:rPr kumimoji="0" lang="en-US" sz="2800" b="0" i="0" u="none" strike="noStrike" kern="1200" cap="none" spc="-5" normalizeH="0" baseline="0" noProof="0" dirty="0" smtClean="0">
                <a:ln>
                  <a:noFill/>
                </a:ln>
                <a:solidFill>
                  <a:srgbClr val="FF0000"/>
                </a:solidFill>
                <a:effectLst/>
                <a:uLnTx/>
                <a:uFillTx/>
                <a:latin typeface="Times New Roman"/>
                <a:ea typeface="+mn-ea"/>
                <a:cs typeface="Times New Roman"/>
              </a:rPr>
              <a:t>3.</a:t>
            </a:r>
            <a:r>
              <a:rPr kumimoji="0" sz="2800" b="0" i="0" u="none" strike="noStrike" kern="1200" cap="none" spc="-5" normalizeH="0" baseline="0" noProof="0" dirty="0" smtClean="0">
                <a:ln>
                  <a:noFill/>
                </a:ln>
                <a:solidFill>
                  <a:srgbClr val="FF0000"/>
                </a:solidFill>
                <a:effectLst/>
                <a:uLnTx/>
                <a:uFillTx/>
                <a:latin typeface="Times New Roman"/>
                <a:ea typeface="+mn-ea"/>
                <a:cs typeface="Times New Roman"/>
              </a:rPr>
              <a:t>Applications </a:t>
            </a:r>
            <a:r>
              <a:rPr kumimoji="0" sz="2800" b="0" i="0" u="none" strike="noStrike" kern="1200" cap="none" spc="-5" normalizeH="0" baseline="0" noProof="0" dirty="0">
                <a:ln>
                  <a:noFill/>
                </a:ln>
                <a:solidFill>
                  <a:srgbClr val="FF0000"/>
                </a:solidFill>
                <a:effectLst/>
                <a:uLnTx/>
                <a:uFillTx/>
                <a:latin typeface="Times New Roman"/>
                <a:ea typeface="+mn-ea"/>
                <a:cs typeface="Times New Roman"/>
              </a:rPr>
              <a:t>programs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define the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ways in which the </a:t>
            </a:r>
            <a:r>
              <a:rPr kumimoji="0" sz="2800" b="0" i="0" u="none" strike="noStrike" kern="1200" cap="none" spc="-68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system resources are used to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solve the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computing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problems</a:t>
            </a:r>
            <a:r>
              <a:rPr kumimoji="0" sz="28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of</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the</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users</a:t>
            </a:r>
            <a:r>
              <a:rPr kumimoji="0"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(compilers,</a:t>
            </a:r>
            <a:r>
              <a:rPr kumimoji="0"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database</a:t>
            </a:r>
            <a:r>
              <a:rPr kumimoji="0" sz="2800" b="0" i="0" u="none" strike="noStrike" kern="1200" cap="none" spc="-2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systems,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video</a:t>
            </a:r>
            <a:r>
              <a:rPr kumimoji="0" sz="2800" b="0" i="0" u="none" strike="noStrike" kern="1200" cap="none" spc="-3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games,</a:t>
            </a:r>
            <a:r>
              <a:rPr kumimoji="0"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business</a:t>
            </a:r>
            <a:r>
              <a:rPr kumimoji="0" sz="2800" b="0" i="0" u="none" strike="noStrike" kern="1200" cap="none" spc="-4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programs).</a:t>
            </a:r>
            <a:endParaRPr kumimoji="0"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0" lvl="0" indent="-342900" algn="just" defTabSz="914400" rtl="0" eaLnBrk="1" fontAlgn="auto" latinLnBrk="0" hangingPunct="1">
              <a:lnSpc>
                <a:spcPct val="100000"/>
              </a:lnSpc>
              <a:spcBef>
                <a:spcPts val="675"/>
              </a:spcBef>
              <a:spcAft>
                <a:spcPts val="0"/>
              </a:spcAft>
              <a:buClrTx/>
              <a:buSzTx/>
              <a:tabLst>
                <a:tab pos="355600" algn="l"/>
              </a:tabLst>
              <a:defRPr/>
            </a:pPr>
            <a:r>
              <a:rPr kumimoji="0" lang="en-US" sz="2800" b="0" i="0" u="none" strike="noStrike" kern="1200" cap="none" spc="-5" normalizeH="0" baseline="0" noProof="0" dirty="0" smtClean="0">
                <a:ln>
                  <a:noFill/>
                </a:ln>
                <a:solidFill>
                  <a:prstClr val="black"/>
                </a:solidFill>
                <a:effectLst/>
                <a:uLnTx/>
                <a:uFillTx/>
                <a:latin typeface="Times New Roman"/>
                <a:ea typeface="+mn-ea"/>
                <a:cs typeface="Times New Roman"/>
              </a:rPr>
              <a:t>4.</a:t>
            </a:r>
            <a:r>
              <a:rPr kumimoji="0" sz="2800" b="0" i="0" u="none" strike="noStrike" kern="1200" cap="none" spc="-5" normalizeH="0" baseline="0" noProof="0" dirty="0" smtClean="0">
                <a:ln>
                  <a:noFill/>
                </a:ln>
                <a:solidFill>
                  <a:srgbClr val="FF0000"/>
                </a:solidFill>
                <a:effectLst/>
                <a:uLnTx/>
                <a:uFillTx/>
                <a:latin typeface="Times New Roman"/>
                <a:ea typeface="+mn-ea"/>
                <a:cs typeface="Times New Roman"/>
              </a:rPr>
              <a:t>Users</a:t>
            </a:r>
            <a:r>
              <a:rPr kumimoji="0" sz="2800" b="0" i="0" u="none" strike="noStrike" kern="1200" cap="none" spc="-15" normalizeH="0" baseline="0" noProof="0" dirty="0" smtClean="0">
                <a:ln>
                  <a:noFill/>
                </a:ln>
                <a:solidFill>
                  <a:prstClr val="black"/>
                </a:solidFill>
                <a:effectLst/>
                <a:uLnTx/>
                <a:uFillTx/>
                <a:latin typeface="Times New Roman"/>
                <a:ea typeface="+mn-ea"/>
                <a:cs typeface="Times New Roman"/>
              </a:rPr>
              <a:t> </a:t>
            </a:r>
            <a:r>
              <a:rPr kumimoji="0" sz="2800" b="0" i="0" u="none" strike="noStrike" kern="1200" cap="none" spc="0" normalizeH="0" baseline="0" noProof="0" dirty="0">
                <a:ln>
                  <a:noFill/>
                </a:ln>
                <a:solidFill>
                  <a:prstClr val="black"/>
                </a:solidFill>
                <a:effectLst/>
                <a:uLnTx/>
                <a:uFillTx/>
                <a:latin typeface="Times New Roman"/>
                <a:ea typeface="+mn-ea"/>
                <a:cs typeface="Times New Roman"/>
              </a:rPr>
              <a:t>(people,</a:t>
            </a:r>
            <a:r>
              <a:rPr kumimoji="0" sz="2800" b="0" i="0" u="none" strike="noStrike" kern="1200" cap="none" spc="-2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machines, other</a:t>
            </a:r>
            <a:r>
              <a:rPr kumimoji="0" sz="28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Times New Roman"/>
                <a:ea typeface="+mn-ea"/>
                <a:cs typeface="Times New Roman"/>
              </a:rPr>
              <a:t>computers).</a:t>
            </a:r>
            <a:endParaRPr kumimoji="0" sz="2800"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 xmlns:p14="http://schemas.microsoft.com/office/powerpoint/2010/main" val="1106912796"/>
      </p:ext>
    </p:extLst>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33855" y="2133601"/>
            <a:ext cx="8682232" cy="4572000"/>
          </a:xfrm>
          <a:prstGeom prst="rect">
            <a:avLst/>
          </a:prstGeom>
        </p:spPr>
      </p:pic>
      <p:pic>
        <p:nvPicPr>
          <p:cNvPr id="3" name="Picture 2"/>
          <p:cNvPicPr>
            <a:picLocks noChangeAspect="1"/>
          </p:cNvPicPr>
          <p:nvPr/>
        </p:nvPicPr>
        <p:blipFill>
          <a:blip r:embed="rId3" cstate="print"/>
          <a:stretch>
            <a:fillRect/>
          </a:stretch>
        </p:blipFill>
        <p:spPr>
          <a:xfrm>
            <a:off x="380947" y="533400"/>
            <a:ext cx="8535140" cy="963251"/>
          </a:xfrm>
          <a:prstGeom prst="rect">
            <a:avLst/>
          </a:prstGeom>
        </p:spPr>
      </p:pic>
    </p:spTree>
    <p:extLst>
      <p:ext uri="{BB962C8B-B14F-4D97-AF65-F5344CB8AC3E}">
        <p14:creationId xmlns="" xmlns:p14="http://schemas.microsoft.com/office/powerpoint/2010/main" val="1314091876"/>
      </p:ext>
    </p:extLst>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762000"/>
            <a:ext cx="6324600" cy="646331"/>
          </a:xfrm>
          <a:prstGeom prst="rect">
            <a:avLst/>
          </a:prstGeom>
        </p:spPr>
        <p:txBody>
          <a:bodyPr wrap="square">
            <a:spAutoFit/>
          </a:bodyPr>
          <a:lstStyle/>
          <a:p>
            <a:r>
              <a:rPr lang="en-US" sz="3600" dirty="0"/>
              <a:t>There are two types of views</a:t>
            </a:r>
            <a:r>
              <a:rPr lang="en-US" dirty="0"/>
              <a:t>:</a:t>
            </a:r>
            <a:endParaRPr lang="en-IN" dirty="0"/>
          </a:p>
        </p:txBody>
      </p:sp>
      <p:pic>
        <p:nvPicPr>
          <p:cNvPr id="3" name="Picture 2"/>
          <p:cNvPicPr>
            <a:picLocks noChangeAspect="1"/>
          </p:cNvPicPr>
          <p:nvPr/>
        </p:nvPicPr>
        <p:blipFill>
          <a:blip r:embed="rId2" cstate="print"/>
          <a:stretch>
            <a:fillRect/>
          </a:stretch>
        </p:blipFill>
        <p:spPr>
          <a:xfrm>
            <a:off x="0" y="2057400"/>
            <a:ext cx="8876545" cy="4038600"/>
          </a:xfrm>
          <a:prstGeom prst="rect">
            <a:avLst/>
          </a:prstGeom>
        </p:spPr>
      </p:pic>
    </p:spTree>
    <p:extLst>
      <p:ext uri="{BB962C8B-B14F-4D97-AF65-F5344CB8AC3E}">
        <p14:creationId xmlns="" xmlns:p14="http://schemas.microsoft.com/office/powerpoint/2010/main" val="1131864789"/>
      </p:ext>
    </p:extLst>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828800"/>
          </a:xfrm>
        </p:spPr>
        <p:txBody>
          <a:bodyPr>
            <a:noAutofit/>
          </a:bodyPr>
          <a:lstStyle/>
          <a:p>
            <a:pPr algn="ctr"/>
            <a:r>
              <a:rPr lang="en-US" sz="8000" dirty="0" smtClean="0"/>
              <a:t>JNTUH SYLLABUS AS PER UNITS</a:t>
            </a:r>
            <a:endParaRPr lang="en-US" sz="8000" dirty="0"/>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71600" y="609600"/>
            <a:ext cx="5535648" cy="963251"/>
          </a:xfrm>
          <a:prstGeom prst="rect">
            <a:avLst/>
          </a:prstGeom>
        </p:spPr>
      </p:pic>
      <p:pic>
        <p:nvPicPr>
          <p:cNvPr id="3" name="Picture 2"/>
          <p:cNvPicPr>
            <a:picLocks noChangeAspect="1"/>
          </p:cNvPicPr>
          <p:nvPr/>
        </p:nvPicPr>
        <p:blipFill>
          <a:blip r:embed="rId3" cstate="print"/>
          <a:stretch>
            <a:fillRect/>
          </a:stretch>
        </p:blipFill>
        <p:spPr>
          <a:xfrm>
            <a:off x="381000" y="1981199"/>
            <a:ext cx="8732486" cy="4419601"/>
          </a:xfrm>
          <a:prstGeom prst="rect">
            <a:avLst/>
          </a:prstGeom>
        </p:spPr>
      </p:pic>
    </p:spTree>
    <p:extLst>
      <p:ext uri="{BB962C8B-B14F-4D97-AF65-F5344CB8AC3E}">
        <p14:creationId xmlns="" xmlns:p14="http://schemas.microsoft.com/office/powerpoint/2010/main" val="2660911641"/>
      </p:ext>
    </p:extLst>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11"/>
          </p:nvPr>
        </p:nvSpPr>
        <p:spPr>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5" normalizeH="0" baseline="0" noProof="0" dirty="0">
                <a:ln>
                  <a:noFill/>
                </a:ln>
                <a:solidFill>
                  <a:srgbClr val="888888"/>
                </a:solidFill>
                <a:effectLst/>
                <a:uLnTx/>
                <a:uFillTx/>
                <a:latin typeface="Calibri"/>
                <a:ea typeface="+mn-ea"/>
                <a:cs typeface="Calibri"/>
              </a:rPr>
              <a:t>O</a:t>
            </a:r>
            <a:r>
              <a:rPr kumimoji="0" sz="1200" b="0" i="0" u="none" strike="noStrike" kern="1200" cap="none" spc="0" normalizeH="0" baseline="0" noProof="0" dirty="0">
                <a:ln>
                  <a:noFill/>
                </a:ln>
                <a:solidFill>
                  <a:srgbClr val="888888"/>
                </a:solidFill>
                <a:effectLst/>
                <a:uLnTx/>
                <a:uFillTx/>
                <a:latin typeface="Calibri"/>
                <a:ea typeface="+mn-ea"/>
                <a:cs typeface="Calibri"/>
              </a:rPr>
              <a:t>pe</a:t>
            </a:r>
            <a:r>
              <a:rPr kumimoji="0" sz="1200" b="0" i="0" u="none" strike="noStrike" kern="1200" cap="none" spc="-20" normalizeH="0" baseline="0" noProof="0" dirty="0">
                <a:ln>
                  <a:noFill/>
                </a:ln>
                <a:solidFill>
                  <a:srgbClr val="888888"/>
                </a:solidFill>
                <a:effectLst/>
                <a:uLnTx/>
                <a:uFillTx/>
                <a:latin typeface="Calibri"/>
                <a:ea typeface="+mn-ea"/>
                <a:cs typeface="Calibri"/>
              </a:rPr>
              <a:t>r</a:t>
            </a:r>
            <a:r>
              <a:rPr kumimoji="0" sz="1200" b="0" i="0" u="none" strike="noStrike" kern="1200" cap="none" spc="-15" normalizeH="0" baseline="0" noProof="0" dirty="0">
                <a:ln>
                  <a:noFill/>
                </a:ln>
                <a:solidFill>
                  <a:srgbClr val="888888"/>
                </a:solidFill>
                <a:effectLst/>
                <a:uLnTx/>
                <a:uFillTx/>
                <a:latin typeface="Calibri"/>
                <a:ea typeface="+mn-ea"/>
                <a:cs typeface="Calibri"/>
              </a:rPr>
              <a:t>a</a:t>
            </a:r>
            <a:r>
              <a:rPr kumimoji="0" sz="1200" b="0" i="0" u="none" strike="noStrike" kern="1200" cap="none" spc="0" normalizeH="0" baseline="0" noProof="0" dirty="0">
                <a:ln>
                  <a:noFill/>
                </a:ln>
                <a:solidFill>
                  <a:srgbClr val="888888"/>
                </a:solidFill>
                <a:effectLst/>
                <a:uLnTx/>
                <a:uFillTx/>
                <a:latin typeface="Calibri"/>
                <a:ea typeface="+mn-ea"/>
                <a:cs typeface="Calibri"/>
              </a:rPr>
              <a:t>ti</a:t>
            </a:r>
            <a:r>
              <a:rPr kumimoji="0" sz="1200" b="0" i="0" u="none" strike="noStrike" kern="1200" cap="none" spc="5" normalizeH="0" baseline="0" noProof="0" dirty="0">
                <a:ln>
                  <a:noFill/>
                </a:ln>
                <a:solidFill>
                  <a:srgbClr val="888888"/>
                </a:solidFill>
                <a:effectLst/>
                <a:uLnTx/>
                <a:uFillTx/>
                <a:latin typeface="Calibri"/>
                <a:ea typeface="+mn-ea"/>
                <a:cs typeface="Calibri"/>
              </a:rPr>
              <a:t>n</a:t>
            </a:r>
            <a:r>
              <a:rPr kumimoji="0" sz="1200" b="0" i="0" u="none" strike="noStrike" kern="1200" cap="none" spc="0" normalizeH="0" baseline="0" noProof="0" dirty="0">
                <a:ln>
                  <a:noFill/>
                </a:ln>
                <a:solidFill>
                  <a:srgbClr val="888888"/>
                </a:solidFill>
                <a:effectLst/>
                <a:uLnTx/>
                <a:uFillTx/>
                <a:latin typeface="Calibri"/>
                <a:ea typeface="+mn-ea"/>
                <a:cs typeface="Calibri"/>
              </a:rPr>
              <a:t>g</a:t>
            </a:r>
            <a:r>
              <a:rPr kumimoji="0" sz="1200" b="0" i="0" u="none" strike="noStrike" kern="1200" cap="none" spc="-45" normalizeH="0" baseline="0" noProof="0" dirty="0">
                <a:ln>
                  <a:noFill/>
                </a:ln>
                <a:solidFill>
                  <a:srgbClr val="888888"/>
                </a:solidFill>
                <a:effectLst/>
                <a:uLnTx/>
                <a:uFillTx/>
                <a:latin typeface="Calibri"/>
                <a:ea typeface="+mn-ea"/>
                <a:cs typeface="Calibri"/>
              </a:rPr>
              <a:t> </a:t>
            </a:r>
            <a:r>
              <a:rPr kumimoji="0" sz="1200" b="0" i="0" u="none" strike="noStrike" kern="1200" cap="none" spc="-15" normalizeH="0" baseline="0" noProof="0" dirty="0">
                <a:ln>
                  <a:noFill/>
                </a:ln>
                <a:solidFill>
                  <a:srgbClr val="888888"/>
                </a:solidFill>
                <a:effectLst/>
                <a:uLnTx/>
                <a:uFillTx/>
                <a:latin typeface="Calibri"/>
                <a:ea typeface="+mn-ea"/>
                <a:cs typeface="Calibri"/>
              </a:rPr>
              <a:t>S</a:t>
            </a:r>
            <a:r>
              <a:rPr kumimoji="0" sz="1200" b="0" i="0" u="none" strike="noStrike" kern="1200" cap="none" spc="-20" normalizeH="0" baseline="0" noProof="0" dirty="0">
                <a:ln>
                  <a:noFill/>
                </a:ln>
                <a:solidFill>
                  <a:srgbClr val="888888"/>
                </a:solidFill>
                <a:effectLst/>
                <a:uLnTx/>
                <a:uFillTx/>
                <a:latin typeface="Calibri"/>
                <a:ea typeface="+mn-ea"/>
                <a:cs typeface="Calibri"/>
              </a:rPr>
              <a:t>y</a:t>
            </a:r>
            <a:r>
              <a:rPr kumimoji="0" sz="1200" b="0" i="0" u="none" strike="noStrike" kern="1200" cap="none" spc="-15" normalizeH="0" baseline="0" noProof="0" dirty="0">
                <a:ln>
                  <a:noFill/>
                </a:ln>
                <a:solidFill>
                  <a:srgbClr val="888888"/>
                </a:solidFill>
                <a:effectLst/>
                <a:uLnTx/>
                <a:uFillTx/>
                <a:latin typeface="Calibri"/>
                <a:ea typeface="+mn-ea"/>
                <a:cs typeface="Calibri"/>
              </a:rPr>
              <a:t>s</a:t>
            </a:r>
            <a:r>
              <a:rPr kumimoji="0" sz="1200" b="0" i="0" u="none" strike="noStrike" kern="1200" cap="none" spc="-10" normalizeH="0" baseline="0" noProof="0" dirty="0">
                <a:ln>
                  <a:noFill/>
                </a:ln>
                <a:solidFill>
                  <a:srgbClr val="888888"/>
                </a:solidFill>
                <a:effectLst/>
                <a:uLnTx/>
                <a:uFillTx/>
                <a:latin typeface="Calibri"/>
                <a:ea typeface="+mn-ea"/>
                <a:cs typeface="Calibri"/>
              </a:rPr>
              <a:t>t</a:t>
            </a:r>
            <a:r>
              <a:rPr kumimoji="0" sz="1200" b="0" i="0" u="none" strike="noStrike" kern="1200" cap="none" spc="0" normalizeH="0" baseline="0" noProof="0" dirty="0">
                <a:ln>
                  <a:noFill/>
                </a:ln>
                <a:solidFill>
                  <a:srgbClr val="888888"/>
                </a:solidFill>
                <a:effectLst/>
                <a:uLnTx/>
                <a:uFillTx/>
                <a:latin typeface="Calibri"/>
                <a:ea typeface="+mn-ea"/>
                <a:cs typeface="Calibri"/>
              </a:rPr>
              <a:t>ems</a:t>
            </a:r>
          </a:p>
        </p:txBody>
      </p:sp>
      <p:sp>
        <p:nvSpPr>
          <p:cNvPr id="4" name="object 4"/>
          <p:cNvSpPr txBox="1"/>
          <p:nvPr/>
        </p:nvSpPr>
        <p:spPr>
          <a:xfrm>
            <a:off x="8401557" y="6464909"/>
            <a:ext cx="231775" cy="177800"/>
          </a:xfrm>
          <a:prstGeom prst="rect">
            <a:avLst/>
          </a:prstGeom>
        </p:spPr>
        <p:txBody>
          <a:bodyPr vert="horz" wrap="square" lIns="0" tIns="0" rIns="0" bIns="0" rtlCol="0">
            <a:spAutoFit/>
          </a:bodyPr>
          <a:lstStyle/>
          <a:p>
            <a:pPr marL="381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88888"/>
                </a:solidFill>
                <a:effectLst/>
                <a:uLnTx/>
                <a:uFillTx/>
                <a:latin typeface="Calibri"/>
                <a:ea typeface="+mn-ea"/>
                <a:cs typeface="Calibri"/>
              </a:rPr>
              <a:pPr marL="38100" marR="0" lvl="0" indent="0" algn="l" defTabSz="914400" rtl="0" eaLnBrk="1" fontAlgn="auto" latinLnBrk="0" hangingPunct="1">
                <a:lnSpc>
                  <a:spcPts val="1240"/>
                </a:lnSpc>
                <a:spcBef>
                  <a:spcPts val="0"/>
                </a:spcBef>
                <a:spcAft>
                  <a:spcPts val="0"/>
                </a:spcAft>
                <a:buClrTx/>
                <a:buSzTx/>
                <a:buFontTx/>
                <a:buNone/>
                <a:tabLst/>
                <a:defRPr/>
              </a:pPr>
              <a:t>21</a:t>
            </a:fld>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2" name="object 2"/>
          <p:cNvSpPr txBox="1"/>
          <p:nvPr/>
        </p:nvSpPr>
        <p:spPr>
          <a:xfrm>
            <a:off x="533400" y="1396305"/>
            <a:ext cx="8382000" cy="5324535"/>
          </a:xfrm>
          <a:prstGeom prst="rect">
            <a:avLst/>
          </a:prstGeom>
        </p:spPr>
        <p:txBody>
          <a:bodyPr vert="horz" wrap="square" lIns="0" tIns="73660" rIns="0" bIns="0" rtlCol="0">
            <a:spAutoFit/>
          </a:bodyPr>
          <a:lstStyle/>
          <a:p>
            <a:pPr marL="12700" marR="0" lvl="0" indent="0" algn="l" defTabSz="914400" rtl="0" eaLnBrk="1" fontAlgn="auto" latinLnBrk="0" hangingPunct="1">
              <a:lnSpc>
                <a:spcPct val="100000"/>
              </a:lnSpc>
              <a:spcBef>
                <a:spcPts val="580"/>
              </a:spcBef>
              <a:spcAft>
                <a:spcPts val="0"/>
              </a:spcAft>
              <a:buClrTx/>
              <a:buSzTx/>
              <a:buFontTx/>
              <a:buNone/>
              <a:tabLst/>
              <a:defRPr/>
            </a:pPr>
            <a:r>
              <a:rPr kumimoji="0" sz="2400" b="1" i="0" u="none" strike="noStrike" kern="1200" cap="none" spc="-10" normalizeH="0" baseline="0" noProof="0" dirty="0">
                <a:ln>
                  <a:noFill/>
                </a:ln>
                <a:solidFill>
                  <a:srgbClr val="FF0000"/>
                </a:solidFill>
                <a:effectLst/>
                <a:uLnTx/>
                <a:uFillTx/>
                <a:latin typeface="Calibri"/>
                <a:ea typeface="+mn-ea"/>
                <a:cs typeface="Calibri"/>
              </a:rPr>
              <a:t>STEP:1</a:t>
            </a:r>
            <a:endParaRPr kumimoji="0" sz="2400" b="0" i="0" u="none" strike="noStrike" kern="1200" cap="none" spc="0" normalizeH="0" baseline="0" noProof="0" dirty="0">
              <a:ln>
                <a:noFill/>
              </a:ln>
              <a:solidFill>
                <a:srgbClr val="FF0000"/>
              </a:solidFill>
              <a:effectLst/>
              <a:uLnTx/>
              <a:uFillTx/>
              <a:latin typeface="Calibri"/>
              <a:ea typeface="+mn-ea"/>
              <a:cs typeface="Calibri"/>
            </a:endParaRPr>
          </a:p>
          <a:p>
            <a:pPr marL="355600" marR="0" lvl="0" indent="-342900" algn="just" defTabSz="914400" rtl="0" eaLnBrk="1" fontAlgn="auto" latinLnBrk="0" hangingPunct="1">
              <a:lnSpc>
                <a:spcPct val="100000"/>
              </a:lnSpc>
              <a:spcBef>
                <a:spcPts val="480"/>
              </a:spcBef>
              <a:spcAft>
                <a:spcPts val="0"/>
              </a:spcAft>
              <a:buClrTx/>
              <a:buSzTx/>
              <a:buFont typeface="Arial"/>
              <a:buChar char="•"/>
              <a:tabLst>
                <a:tab pos="354965" algn="l"/>
                <a:tab pos="3556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The</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ROM</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BIOS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assigns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resources.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355600" marR="247015" lvl="0" indent="-342900" algn="just" defTabSz="914400" rtl="0" eaLnBrk="1" fontAlgn="auto" latinLnBrk="0" hangingPunct="1">
              <a:lnSpc>
                <a:spcPct val="100000"/>
              </a:lnSpc>
              <a:spcBef>
                <a:spcPts val="480"/>
              </a:spcBef>
              <a:spcAft>
                <a:spcPts val="0"/>
              </a:spcAft>
              <a:buClrTx/>
              <a:buSzTx/>
              <a:buFont typeface="Arial"/>
              <a:buChar char="•"/>
              <a:tabLst>
                <a:tab pos="354965" algn="l"/>
                <a:tab pos="3556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Begin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by</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reading</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configuration</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information</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stored</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in</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30" normalizeH="0" baseline="0" noProof="0" dirty="0">
                <a:ln>
                  <a:noFill/>
                </a:ln>
                <a:solidFill>
                  <a:prstClr val="black"/>
                </a:solidFill>
                <a:effectLst/>
                <a:uLnTx/>
                <a:uFillTx/>
                <a:latin typeface="Calibri"/>
                <a:ea typeface="+mn-ea"/>
                <a:cs typeface="Calibri"/>
              </a:rPr>
              <a:t>jumper,</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and the </a:t>
            </a:r>
            <a:r>
              <a:rPr kumimoji="0" sz="2400" b="0" i="0" u="none" strike="noStrike" kern="1200" cap="none" spc="-434"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srgbClr val="FF0000"/>
                </a:solidFill>
                <a:effectLst/>
                <a:uLnTx/>
                <a:uFillTx/>
                <a:latin typeface="Calibri"/>
                <a:ea typeface="+mn-ea"/>
                <a:cs typeface="Calibri"/>
              </a:rPr>
              <a:t>CMOS</a:t>
            </a:r>
            <a:r>
              <a:rPr kumimoji="0" sz="2400" b="0" i="0" u="none" strike="noStrike" kern="1200" cap="none" spc="-35" normalizeH="0" baseline="0" noProof="0" dirty="0">
                <a:ln>
                  <a:noFill/>
                </a:ln>
                <a:solidFill>
                  <a:srgbClr val="FF0000"/>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chip</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&amp;</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comparing</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that</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information</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to</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hardware.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just" defTabSz="914400" rtl="0" eaLnBrk="1" fontAlgn="auto" latinLnBrk="0" hangingPunct="1">
              <a:lnSpc>
                <a:spcPct val="100000"/>
              </a:lnSpc>
              <a:spcBef>
                <a:spcPts val="484"/>
              </a:spcBef>
              <a:spcAft>
                <a:spcPts val="0"/>
              </a:spcAft>
              <a:buClrTx/>
              <a:buSzTx/>
              <a:buFontTx/>
              <a:buNone/>
              <a:tabLst/>
              <a:defRPr/>
            </a:pPr>
            <a:r>
              <a:rPr kumimoji="0" sz="2400" b="1" i="0" u="none" strike="noStrike" kern="1200" cap="none" spc="-10" normalizeH="0" baseline="0" noProof="0" dirty="0">
                <a:ln>
                  <a:noFill/>
                </a:ln>
                <a:solidFill>
                  <a:srgbClr val="FF0000"/>
                </a:solidFill>
                <a:effectLst/>
                <a:uLnTx/>
                <a:uFillTx/>
                <a:latin typeface="Calibri"/>
                <a:ea typeface="+mn-ea"/>
                <a:cs typeface="Calibri"/>
              </a:rPr>
              <a:t>STEP:2</a:t>
            </a:r>
            <a:endParaRPr kumimoji="0" sz="2400" b="0" i="0" u="none" strike="noStrike" kern="1200" cap="none" spc="0" normalizeH="0" baseline="0" noProof="0" dirty="0">
              <a:ln>
                <a:noFill/>
              </a:ln>
              <a:solidFill>
                <a:srgbClr val="FF0000"/>
              </a:solidFill>
              <a:effectLst/>
              <a:uLnTx/>
              <a:uFillTx/>
              <a:latin typeface="Calibri"/>
              <a:ea typeface="+mn-ea"/>
              <a:cs typeface="Calibri"/>
            </a:endParaRPr>
          </a:p>
          <a:p>
            <a:pPr marL="355600" marR="0" lvl="0" indent="-342900" algn="just" defTabSz="914400" rtl="0" eaLnBrk="1" fontAlgn="auto" latinLnBrk="0" hangingPunct="1">
              <a:lnSpc>
                <a:spcPct val="100000"/>
              </a:lnSpc>
              <a:spcBef>
                <a:spcPts val="480"/>
              </a:spcBef>
              <a:spcAft>
                <a:spcPts val="0"/>
              </a:spcAft>
              <a:buClrTx/>
              <a:buSzTx/>
              <a:buFont typeface="Arial"/>
              <a:buChar char="•"/>
              <a:tabLst>
                <a:tab pos="354965" algn="l"/>
                <a:tab pos="3556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BIOS</a:t>
            </a:r>
            <a:r>
              <a:rPr kumimoji="0" sz="2400" b="0" i="0" u="none" strike="noStrike" kern="1200" cap="none" spc="-4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finds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&amp;</a:t>
            </a:r>
            <a:r>
              <a:rPr kumimoji="0" sz="2400" b="0" i="0" u="none" strike="noStrike" kern="1200" cap="none" spc="-5" normalizeH="0" baseline="0" noProof="0" dirty="0">
                <a:ln>
                  <a:noFill/>
                </a:ln>
                <a:solidFill>
                  <a:prstClr val="black"/>
                </a:solidFill>
                <a:effectLst/>
                <a:uLnTx/>
                <a:uFillTx/>
                <a:latin typeface="Calibri"/>
                <a:ea typeface="+mn-ea"/>
                <a:cs typeface="Calibri"/>
              </a:rPr>
              <a:t> loads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the</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OS</a:t>
            </a:r>
          </a:p>
          <a:p>
            <a:pPr marL="355600" marR="0" lvl="0" indent="-342900" algn="just" defTabSz="914400" rtl="0" eaLnBrk="1" fontAlgn="auto" latinLnBrk="0" hangingPunct="1">
              <a:lnSpc>
                <a:spcPct val="100000"/>
              </a:lnSpc>
              <a:spcBef>
                <a:spcPts val="480"/>
              </a:spcBef>
              <a:spcAft>
                <a:spcPts val="0"/>
              </a:spcAft>
              <a:buClrTx/>
              <a:buSzTx/>
              <a:buFont typeface="Arial"/>
              <a:buChar char="•"/>
              <a:tabLst>
                <a:tab pos="354965" algn="l"/>
                <a:tab pos="3556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Most often</a:t>
            </a:r>
            <a:r>
              <a:rPr kumimoji="0" sz="2400" b="0" i="0" u="none" strike="noStrike" kern="1200" cap="none" spc="0" normalizeH="0" baseline="0" noProof="0" dirty="0">
                <a:ln>
                  <a:noFill/>
                </a:ln>
                <a:solidFill>
                  <a:prstClr val="black"/>
                </a:solidFill>
                <a:effectLst/>
                <a:uLnTx/>
                <a:uFillTx/>
                <a:latin typeface="Calibri"/>
                <a:ea typeface="+mn-ea"/>
                <a:cs typeface="Calibri"/>
              </a:rPr>
              <a:t> the</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OS </a:t>
            </a:r>
            <a:r>
              <a:rPr kumimoji="0" sz="2400" b="0" i="0" u="none" strike="noStrike" kern="1200" cap="none" spc="-5" normalizeH="0" baseline="0" noProof="0" dirty="0">
                <a:ln>
                  <a:noFill/>
                </a:ln>
                <a:solidFill>
                  <a:prstClr val="black"/>
                </a:solidFill>
                <a:effectLst/>
                <a:uLnTx/>
                <a:uFillTx/>
                <a:latin typeface="Calibri"/>
                <a:ea typeface="+mn-ea"/>
                <a:cs typeface="Calibri"/>
              </a:rPr>
              <a:t>is</a:t>
            </a:r>
            <a:r>
              <a:rPr kumimoji="0" sz="2400" b="0" i="0" u="none" strike="noStrike" kern="1200" cap="none" spc="0" normalizeH="0" baseline="0" noProof="0" dirty="0">
                <a:ln>
                  <a:noFill/>
                </a:ln>
                <a:solidFill>
                  <a:prstClr val="black"/>
                </a:solidFill>
                <a:effectLst/>
                <a:uLnTx/>
                <a:uFillTx/>
                <a:latin typeface="Calibri"/>
                <a:ea typeface="+mn-ea"/>
                <a:cs typeface="Calibri"/>
              </a:rPr>
              <a:t> loaded</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from</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logical</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drive</a:t>
            </a:r>
            <a:r>
              <a:rPr kumimoji="0" sz="2400" b="0" i="0" u="none" strike="noStrike" kern="1200" cap="none" spc="0" normalizeH="0" baseline="0" noProof="0" dirty="0">
                <a:ln>
                  <a:noFill/>
                </a:ln>
                <a:solidFill>
                  <a:prstClr val="black"/>
                </a:solidFill>
                <a:effectLst/>
                <a:uLnTx/>
                <a:uFillTx/>
                <a:latin typeface="Calibri"/>
                <a:ea typeface="+mn-ea"/>
                <a:cs typeface="Calibri"/>
              </a:rPr>
              <a:t> C</a:t>
            </a:r>
            <a:r>
              <a:rPr kumimoji="0" sz="2400" b="0" i="0" u="none" strike="noStrike" kern="1200" cap="none" spc="-5" normalizeH="0" baseline="0" noProof="0" dirty="0">
                <a:ln>
                  <a:noFill/>
                </a:ln>
                <a:solidFill>
                  <a:prstClr val="black"/>
                </a:solidFill>
                <a:effectLst/>
                <a:uLnTx/>
                <a:uFillTx/>
                <a:latin typeface="Calibri"/>
                <a:ea typeface="+mn-ea"/>
                <a:cs typeface="Calibri"/>
              </a:rPr>
              <a:t> on</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to</a:t>
            </a:r>
            <a:r>
              <a:rPr kumimoji="0" sz="2400" b="0" i="0" u="none" strike="noStrike" kern="1200" cap="none" spc="0" normalizeH="0" baseline="0" noProof="0" dirty="0">
                <a:ln>
                  <a:noFill/>
                </a:ln>
                <a:solidFill>
                  <a:prstClr val="black"/>
                </a:solidFill>
                <a:effectLst/>
                <a:uLnTx/>
                <a:uFillTx/>
                <a:latin typeface="Calibri"/>
                <a:ea typeface="+mn-ea"/>
                <a:cs typeface="Calibri"/>
              </a:rPr>
              <a:t> the</a:t>
            </a:r>
            <a:r>
              <a:rPr kumimoji="0" sz="2400" b="0" i="0" u="none" strike="noStrike" kern="1200" cap="none" spc="-10" normalizeH="0" baseline="0" noProof="0" dirty="0">
                <a:ln>
                  <a:noFill/>
                </a:ln>
                <a:solidFill>
                  <a:prstClr val="black"/>
                </a:solidFill>
                <a:effectLst/>
                <a:uLnTx/>
                <a:uFillTx/>
                <a:latin typeface="Calibri"/>
                <a:ea typeface="+mn-ea"/>
                <a:cs typeface="Calibri"/>
              </a:rPr>
              <a:t> hard</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drive.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355600" marR="5080" lvl="0" indent="-342900" algn="just" defTabSz="914400" rtl="0" eaLnBrk="1" fontAlgn="auto" latinLnBrk="0" hangingPunct="1">
              <a:lnSpc>
                <a:spcPct val="100000"/>
              </a:lnSpc>
              <a:spcBef>
                <a:spcPts val="480"/>
              </a:spcBef>
              <a:spcAft>
                <a:spcPts val="0"/>
              </a:spcAft>
              <a:buClrTx/>
              <a:buSzTx/>
              <a:buFont typeface="Arial"/>
              <a:buChar char="•"/>
              <a:tabLst>
                <a:tab pos="354965" algn="l"/>
                <a:tab pos="3556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Configuration</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information</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on</a:t>
            </a:r>
            <a:r>
              <a:rPr kumimoji="0" sz="2400" b="0" i="0" u="none" strike="noStrike" kern="1200" cap="none" spc="0" normalizeH="0" baseline="0" noProof="0" dirty="0">
                <a:ln>
                  <a:noFill/>
                </a:ln>
                <a:solidFill>
                  <a:prstClr val="black"/>
                </a:solidFill>
                <a:effectLst/>
                <a:uLnTx/>
                <a:uFillTx/>
                <a:latin typeface="Calibri"/>
                <a:ea typeface="+mn-ea"/>
                <a:cs typeface="Calibri"/>
              </a:rPr>
              <a:t> the</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CMOS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chip </a:t>
            </a:r>
            <a:r>
              <a:rPr kumimoji="0" sz="2400" b="0" i="0" u="none" strike="noStrike" kern="1200" cap="none" spc="-10" normalizeH="0" baseline="0" noProof="0" dirty="0">
                <a:ln>
                  <a:noFill/>
                </a:ln>
                <a:solidFill>
                  <a:prstClr val="black"/>
                </a:solidFill>
                <a:effectLst/>
                <a:uLnTx/>
                <a:uFillTx/>
                <a:latin typeface="Calibri"/>
                <a:ea typeface="+mn-ea"/>
                <a:cs typeface="Calibri"/>
              </a:rPr>
              <a:t>tells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startup</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BIOS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when</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to </a:t>
            </a:r>
            <a:r>
              <a:rPr kumimoji="0" sz="2400" b="0" i="0" u="none" strike="noStrike" kern="1200" cap="none" spc="-434"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look</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for </a:t>
            </a:r>
            <a:r>
              <a:rPr kumimoji="0" sz="2400" b="0" i="0" u="none" strike="noStrike" kern="1200" cap="none" spc="0" normalizeH="0" baseline="0" noProof="0" dirty="0">
                <a:ln>
                  <a:noFill/>
                </a:ln>
                <a:solidFill>
                  <a:prstClr val="black"/>
                </a:solidFill>
                <a:effectLst/>
                <a:uLnTx/>
                <a:uFillTx/>
                <a:latin typeface="Calibri"/>
                <a:ea typeface="+mn-ea"/>
                <a:cs typeface="Calibri"/>
              </a:rPr>
              <a:t>OS.</a:t>
            </a:r>
          </a:p>
          <a:p>
            <a:pPr marL="355600" marR="0" lvl="0" indent="-342900" algn="just" defTabSz="914400" rtl="0" eaLnBrk="1" fontAlgn="auto" latinLnBrk="0" hangingPunct="1">
              <a:lnSpc>
                <a:spcPct val="100000"/>
              </a:lnSpc>
              <a:spcBef>
                <a:spcPts val="480"/>
              </a:spcBef>
              <a:spcAft>
                <a:spcPts val="0"/>
              </a:spcAft>
              <a:buClrTx/>
              <a:buSzTx/>
              <a:buFont typeface="Arial"/>
              <a:buChar char="•"/>
              <a:tabLst>
                <a:tab pos="354965" algn="l"/>
                <a:tab pos="3556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BIOS</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turns on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the </a:t>
            </a:r>
            <a:r>
              <a:rPr kumimoji="0" sz="2400" b="0" i="0" u="none" strike="noStrike" kern="1200" cap="none" spc="-5" normalizeH="0" baseline="0" noProof="0" dirty="0">
                <a:ln>
                  <a:noFill/>
                </a:ln>
                <a:solidFill>
                  <a:prstClr val="black"/>
                </a:solidFill>
                <a:effectLst/>
                <a:uLnTx/>
                <a:uFillTx/>
                <a:latin typeface="Calibri"/>
                <a:ea typeface="+mn-ea"/>
                <a:cs typeface="Calibri"/>
              </a:rPr>
              <a:t>device</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reads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the</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beginning</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files</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of</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the OS ,</a:t>
            </a:r>
            <a:r>
              <a:rPr kumimoji="0" sz="2400" b="0" i="0" u="none" strike="noStrike" kern="1200" cap="none" spc="-5" normalizeH="0" baseline="0" noProof="0" dirty="0">
                <a:ln>
                  <a:noFill/>
                </a:ln>
                <a:solidFill>
                  <a:prstClr val="black"/>
                </a:solidFill>
                <a:effectLst/>
                <a:uLnTx/>
                <a:uFillTx/>
                <a:latin typeface="Calibri"/>
                <a:ea typeface="+mn-ea"/>
                <a:cs typeface="Calibri"/>
              </a:rPr>
              <a:t> copies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355600" marR="0" lvl="0" indent="0" algn="just"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them</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into</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memory ,</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then</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turns</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control</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over</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to</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the</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OS.</a:t>
            </a:r>
          </a:p>
        </p:txBody>
      </p:sp>
    </p:spTree>
    <p:extLst>
      <p:ext uri="{BB962C8B-B14F-4D97-AF65-F5344CB8AC3E}">
        <p14:creationId xmlns="" xmlns:p14="http://schemas.microsoft.com/office/powerpoint/2010/main" val="1582413257"/>
      </p:ext>
    </p:extLst>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33400" y="838200"/>
            <a:ext cx="1621677" cy="859611"/>
          </a:xfrm>
          <a:prstGeom prst="rect">
            <a:avLst/>
          </a:prstGeom>
        </p:spPr>
      </p:pic>
      <p:sp>
        <p:nvSpPr>
          <p:cNvPr id="3" name="Rectangle 2"/>
          <p:cNvSpPr/>
          <p:nvPr/>
        </p:nvSpPr>
        <p:spPr>
          <a:xfrm>
            <a:off x="609600" y="2286000"/>
            <a:ext cx="7924800" cy="3539430"/>
          </a:xfrm>
          <a:prstGeom prst="rect">
            <a:avLst/>
          </a:prstGeom>
        </p:spPr>
        <p:txBody>
          <a:bodyPr wrap="square">
            <a:spAutoFit/>
          </a:bodyPr>
          <a:lstStyle/>
          <a:p>
            <a:pPr marL="457200" indent="-457200" algn="just">
              <a:buFont typeface="Wingdings" panose="05000000000000000000" pitchFamily="2" charset="2"/>
              <a:buChar char="ü"/>
            </a:pPr>
            <a:r>
              <a:rPr lang="en-US" sz="3200" dirty="0" smtClean="0"/>
              <a:t>OS </a:t>
            </a:r>
            <a:r>
              <a:rPr lang="en-US" sz="3200" dirty="0"/>
              <a:t>completes the booting process</a:t>
            </a:r>
          </a:p>
          <a:p>
            <a:pPr marL="457200" indent="-457200" algn="just">
              <a:buFont typeface="Wingdings" panose="05000000000000000000" pitchFamily="2" charset="2"/>
              <a:buChar char="ü"/>
            </a:pPr>
            <a:r>
              <a:rPr lang="en-US" sz="3200" dirty="0"/>
              <a:t>The OS checks some of the same things that startup BIOS checked  (available memory &amp; whether memory is reliable)</a:t>
            </a:r>
          </a:p>
          <a:p>
            <a:pPr marL="457200" indent="-457200" algn="just">
              <a:buFont typeface="Wingdings" panose="05000000000000000000" pitchFamily="2" charset="2"/>
              <a:buChar char="ü"/>
            </a:pPr>
            <a:r>
              <a:rPr lang="en-US" sz="3200" dirty="0"/>
              <a:t>The OS loads software to control the mouse , CD-ROM , scanner and  other peripheral device drivers.</a:t>
            </a:r>
          </a:p>
        </p:txBody>
      </p:sp>
    </p:spTree>
    <p:extLst>
      <p:ext uri="{BB962C8B-B14F-4D97-AF65-F5344CB8AC3E}">
        <p14:creationId xmlns="" xmlns:p14="http://schemas.microsoft.com/office/powerpoint/2010/main" val="3102798786"/>
      </p:ext>
    </p:extLst>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320040" y="4724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sp>
        <p:nvSpPr>
          <p:cNvPr id="6" name="object 6"/>
          <p:cNvSpPr/>
          <p:nvPr/>
        </p:nvSpPr>
        <p:spPr>
          <a:xfrm>
            <a:off x="457200" y="1840992"/>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9" name="object 9"/>
          <p:cNvSpPr txBox="1"/>
          <p:nvPr/>
        </p:nvSpPr>
        <p:spPr>
          <a:xfrm>
            <a:off x="535940" y="2225166"/>
            <a:ext cx="7865109" cy="2997835"/>
          </a:xfrm>
          <a:prstGeom prst="rect">
            <a:avLst/>
          </a:prstGeom>
        </p:spPr>
        <p:txBody>
          <a:bodyPr vert="horz" wrap="square" lIns="0" tIns="12700" rIns="0" bIns="0" rtlCol="0">
            <a:spAutoFit/>
          </a:bodyPr>
          <a:lstStyle/>
          <a:p>
            <a:pPr marL="294640" marR="5080" indent="-281940">
              <a:lnSpc>
                <a:spcPct val="100000"/>
              </a:lnSpc>
              <a:spcBef>
                <a:spcPts val="100"/>
              </a:spcBef>
              <a:buClr>
                <a:srgbClr val="990000"/>
              </a:buClr>
              <a:buSzPct val="75000"/>
              <a:buFont typeface="Wingdings"/>
              <a:buChar char=""/>
              <a:tabLst>
                <a:tab pos="294640" algn="l"/>
              </a:tabLst>
            </a:pPr>
            <a:r>
              <a:rPr sz="3600" dirty="0">
                <a:solidFill>
                  <a:srgbClr val="252525"/>
                </a:solidFill>
                <a:latin typeface="Calisto MT"/>
                <a:cs typeface="Calisto MT"/>
              </a:rPr>
              <a:t>A</a:t>
            </a:r>
            <a:r>
              <a:rPr sz="3600" spc="-10" dirty="0">
                <a:solidFill>
                  <a:srgbClr val="252525"/>
                </a:solidFill>
                <a:latin typeface="Calisto MT"/>
                <a:cs typeface="Calisto MT"/>
              </a:rPr>
              <a:t> </a:t>
            </a:r>
            <a:r>
              <a:rPr sz="3600" spc="-5" dirty="0">
                <a:solidFill>
                  <a:srgbClr val="252525"/>
                </a:solidFill>
                <a:latin typeface="Calisto MT"/>
                <a:cs typeface="Calisto MT"/>
              </a:rPr>
              <a:t>computer </a:t>
            </a:r>
            <a:r>
              <a:rPr sz="3600" dirty="0">
                <a:solidFill>
                  <a:srgbClr val="252525"/>
                </a:solidFill>
                <a:latin typeface="Calisto MT"/>
                <a:cs typeface="Calisto MT"/>
              </a:rPr>
              <a:t>is</a:t>
            </a:r>
            <a:r>
              <a:rPr sz="3600" spc="-15" dirty="0">
                <a:solidFill>
                  <a:srgbClr val="252525"/>
                </a:solidFill>
                <a:latin typeface="Calisto MT"/>
                <a:cs typeface="Calisto MT"/>
              </a:rPr>
              <a:t> </a:t>
            </a:r>
            <a:r>
              <a:rPr sz="3600" dirty="0">
                <a:solidFill>
                  <a:srgbClr val="252525"/>
                </a:solidFill>
                <a:latin typeface="Calisto MT"/>
                <a:cs typeface="Calisto MT"/>
              </a:rPr>
              <a:t>a</a:t>
            </a:r>
            <a:r>
              <a:rPr sz="3600" spc="-10" dirty="0">
                <a:solidFill>
                  <a:srgbClr val="252525"/>
                </a:solidFill>
                <a:latin typeface="Calisto MT"/>
                <a:cs typeface="Calisto MT"/>
              </a:rPr>
              <a:t> </a:t>
            </a:r>
            <a:r>
              <a:rPr sz="3600" dirty="0">
                <a:solidFill>
                  <a:srgbClr val="252525"/>
                </a:solidFill>
                <a:latin typeface="Calisto MT"/>
                <a:cs typeface="Calisto MT"/>
              </a:rPr>
              <a:t>set</a:t>
            </a:r>
            <a:r>
              <a:rPr sz="3600" spc="-15" dirty="0">
                <a:solidFill>
                  <a:srgbClr val="252525"/>
                </a:solidFill>
                <a:latin typeface="Calisto MT"/>
                <a:cs typeface="Calisto MT"/>
              </a:rPr>
              <a:t> </a:t>
            </a:r>
            <a:r>
              <a:rPr sz="3600" dirty="0">
                <a:solidFill>
                  <a:srgbClr val="252525"/>
                </a:solidFill>
                <a:latin typeface="Calisto MT"/>
                <a:cs typeface="Calisto MT"/>
              </a:rPr>
              <a:t>of</a:t>
            </a:r>
            <a:r>
              <a:rPr sz="3600" spc="380" dirty="0">
                <a:solidFill>
                  <a:srgbClr val="252525"/>
                </a:solidFill>
                <a:latin typeface="Calisto MT"/>
                <a:cs typeface="Calisto MT"/>
              </a:rPr>
              <a:t> </a:t>
            </a:r>
            <a:r>
              <a:rPr sz="3600" spc="-5" dirty="0">
                <a:solidFill>
                  <a:srgbClr val="252525"/>
                </a:solidFill>
                <a:latin typeface="Calisto MT"/>
                <a:cs typeface="Calisto MT"/>
              </a:rPr>
              <a:t>resources </a:t>
            </a:r>
            <a:r>
              <a:rPr sz="3600" dirty="0">
                <a:solidFill>
                  <a:srgbClr val="252525"/>
                </a:solidFill>
                <a:latin typeface="Calisto MT"/>
                <a:cs typeface="Calisto MT"/>
              </a:rPr>
              <a:t>for</a:t>
            </a:r>
            <a:r>
              <a:rPr sz="3600" spc="-15" dirty="0">
                <a:solidFill>
                  <a:srgbClr val="252525"/>
                </a:solidFill>
                <a:latin typeface="Calisto MT"/>
                <a:cs typeface="Calisto MT"/>
              </a:rPr>
              <a:t> </a:t>
            </a:r>
            <a:r>
              <a:rPr sz="3600" dirty="0">
                <a:solidFill>
                  <a:srgbClr val="252525"/>
                </a:solidFill>
                <a:latin typeface="Calisto MT"/>
                <a:cs typeface="Calisto MT"/>
              </a:rPr>
              <a:t>the </a:t>
            </a:r>
            <a:r>
              <a:rPr sz="3600" spc="-905" dirty="0">
                <a:solidFill>
                  <a:srgbClr val="252525"/>
                </a:solidFill>
                <a:latin typeface="Calisto MT"/>
                <a:cs typeface="Calisto MT"/>
              </a:rPr>
              <a:t> </a:t>
            </a:r>
            <a:r>
              <a:rPr sz="3600" spc="-25" dirty="0">
                <a:solidFill>
                  <a:srgbClr val="252525"/>
                </a:solidFill>
                <a:latin typeface="Calisto MT"/>
                <a:cs typeface="Calisto MT"/>
              </a:rPr>
              <a:t>movement,</a:t>
            </a:r>
            <a:r>
              <a:rPr sz="3600" spc="-5" dirty="0">
                <a:solidFill>
                  <a:srgbClr val="252525"/>
                </a:solidFill>
                <a:latin typeface="Calisto MT"/>
                <a:cs typeface="Calisto MT"/>
              </a:rPr>
              <a:t> </a:t>
            </a:r>
            <a:r>
              <a:rPr sz="3600" spc="-30" dirty="0">
                <a:solidFill>
                  <a:srgbClr val="252525"/>
                </a:solidFill>
                <a:latin typeface="Calisto MT"/>
                <a:cs typeface="Calisto MT"/>
              </a:rPr>
              <a:t>storage,</a:t>
            </a:r>
            <a:r>
              <a:rPr sz="3600" spc="-5" dirty="0">
                <a:solidFill>
                  <a:srgbClr val="252525"/>
                </a:solidFill>
                <a:latin typeface="Calisto MT"/>
                <a:cs typeface="Calisto MT"/>
              </a:rPr>
              <a:t> and</a:t>
            </a:r>
            <a:r>
              <a:rPr sz="3600" spc="-20" dirty="0">
                <a:solidFill>
                  <a:srgbClr val="252525"/>
                </a:solidFill>
                <a:latin typeface="Calisto MT"/>
                <a:cs typeface="Calisto MT"/>
              </a:rPr>
              <a:t> </a:t>
            </a:r>
            <a:r>
              <a:rPr sz="3600" spc="-5" dirty="0">
                <a:solidFill>
                  <a:srgbClr val="252525"/>
                </a:solidFill>
                <a:latin typeface="Calisto MT"/>
                <a:cs typeface="Calisto MT"/>
              </a:rPr>
              <a:t>processing</a:t>
            </a:r>
            <a:r>
              <a:rPr sz="3600" spc="5" dirty="0">
                <a:solidFill>
                  <a:srgbClr val="252525"/>
                </a:solidFill>
                <a:latin typeface="Calisto MT"/>
                <a:cs typeface="Calisto MT"/>
              </a:rPr>
              <a:t> </a:t>
            </a:r>
            <a:r>
              <a:rPr sz="3600" dirty="0">
                <a:solidFill>
                  <a:srgbClr val="252525"/>
                </a:solidFill>
                <a:latin typeface="Calisto MT"/>
                <a:cs typeface="Calisto MT"/>
              </a:rPr>
              <a:t>of </a:t>
            </a:r>
            <a:r>
              <a:rPr sz="3600" spc="5" dirty="0">
                <a:solidFill>
                  <a:srgbClr val="252525"/>
                </a:solidFill>
                <a:latin typeface="Calisto MT"/>
                <a:cs typeface="Calisto MT"/>
              </a:rPr>
              <a:t> </a:t>
            </a:r>
            <a:r>
              <a:rPr sz="3600" dirty="0">
                <a:solidFill>
                  <a:srgbClr val="252525"/>
                </a:solidFill>
                <a:latin typeface="Calisto MT"/>
                <a:cs typeface="Calisto MT"/>
              </a:rPr>
              <a:t>data</a:t>
            </a:r>
            <a:endParaRPr sz="3600" dirty="0">
              <a:latin typeface="Calisto MT"/>
              <a:cs typeface="Calisto MT"/>
            </a:endParaRPr>
          </a:p>
          <a:p>
            <a:pPr marL="294640" marR="678180" indent="-281940">
              <a:lnSpc>
                <a:spcPct val="100000"/>
              </a:lnSpc>
              <a:spcBef>
                <a:spcPts val="1805"/>
              </a:spcBef>
              <a:buClr>
                <a:srgbClr val="990000"/>
              </a:buClr>
              <a:buSzPct val="75000"/>
              <a:buFont typeface="Wingdings"/>
              <a:buChar char=""/>
              <a:tabLst>
                <a:tab pos="294640" algn="l"/>
              </a:tabLst>
            </a:pPr>
            <a:r>
              <a:rPr sz="3600" dirty="0">
                <a:solidFill>
                  <a:srgbClr val="252525"/>
                </a:solidFill>
                <a:latin typeface="Calisto MT"/>
                <a:cs typeface="Calisto MT"/>
              </a:rPr>
              <a:t>The OS </a:t>
            </a:r>
            <a:r>
              <a:rPr sz="3600" spc="-10" dirty="0">
                <a:solidFill>
                  <a:srgbClr val="252525"/>
                </a:solidFill>
                <a:latin typeface="Calisto MT"/>
                <a:cs typeface="Calisto MT"/>
              </a:rPr>
              <a:t>is </a:t>
            </a:r>
            <a:r>
              <a:rPr sz="3600" spc="-5" dirty="0">
                <a:solidFill>
                  <a:srgbClr val="252525"/>
                </a:solidFill>
                <a:latin typeface="Calisto MT"/>
                <a:cs typeface="Calisto MT"/>
              </a:rPr>
              <a:t>responsible </a:t>
            </a:r>
            <a:r>
              <a:rPr sz="3600" dirty="0">
                <a:solidFill>
                  <a:srgbClr val="252525"/>
                </a:solidFill>
                <a:latin typeface="Calisto MT"/>
                <a:cs typeface="Calisto MT"/>
              </a:rPr>
              <a:t>for </a:t>
            </a:r>
            <a:r>
              <a:rPr sz="3600" spc="-5" dirty="0">
                <a:solidFill>
                  <a:srgbClr val="252525"/>
                </a:solidFill>
                <a:latin typeface="Calisto MT"/>
                <a:cs typeface="Calisto MT"/>
              </a:rPr>
              <a:t>managing </a:t>
            </a:r>
            <a:r>
              <a:rPr sz="3600" spc="-905" dirty="0">
                <a:solidFill>
                  <a:srgbClr val="252525"/>
                </a:solidFill>
                <a:latin typeface="Calisto MT"/>
                <a:cs typeface="Calisto MT"/>
              </a:rPr>
              <a:t> </a:t>
            </a:r>
            <a:r>
              <a:rPr sz="3600" dirty="0">
                <a:solidFill>
                  <a:srgbClr val="252525"/>
                </a:solidFill>
                <a:latin typeface="Calisto MT"/>
                <a:cs typeface="Calisto MT"/>
              </a:rPr>
              <a:t>these</a:t>
            </a:r>
            <a:r>
              <a:rPr sz="3600" spc="-5" dirty="0">
                <a:solidFill>
                  <a:srgbClr val="252525"/>
                </a:solidFill>
                <a:latin typeface="Calisto MT"/>
                <a:cs typeface="Calisto MT"/>
              </a:rPr>
              <a:t> resources</a:t>
            </a:r>
            <a:endParaRPr sz="3600" dirty="0">
              <a:latin typeface="Calisto MT"/>
              <a:cs typeface="Calisto MT"/>
            </a:endParaRPr>
          </a:p>
        </p:txBody>
      </p:sp>
      <p:pic>
        <p:nvPicPr>
          <p:cNvPr id="10" name="object 10"/>
          <p:cNvPicPr/>
          <p:nvPr/>
        </p:nvPicPr>
        <p:blipFill>
          <a:blip r:embed="rId2" cstate="print"/>
          <a:stretch>
            <a:fillRect/>
          </a:stretch>
        </p:blipFill>
        <p:spPr>
          <a:xfrm>
            <a:off x="5899897" y="4648200"/>
            <a:ext cx="2101196" cy="1896905"/>
          </a:xfrm>
          <a:prstGeom prst="rect">
            <a:avLst/>
          </a:prstGeom>
        </p:spPr>
      </p:pic>
      <p:sp>
        <p:nvSpPr>
          <p:cNvPr id="12" name="Title 11"/>
          <p:cNvSpPr>
            <a:spLocks noGrp="1"/>
          </p:cNvSpPr>
          <p:nvPr>
            <p:ph type="title"/>
          </p:nvPr>
        </p:nvSpPr>
        <p:spPr/>
        <p:txBody>
          <a:bodyPr/>
          <a:lstStyle/>
          <a:p>
            <a:pPr algn="ctr"/>
            <a:r>
              <a:rPr lang="en-US" b="1" dirty="0" smtClean="0"/>
              <a:t>ROLE OF AN OS</a:t>
            </a:r>
            <a:endParaRPr lang="en-US" b="1" dirty="0"/>
          </a:p>
        </p:txBody>
      </p:sp>
    </p:spTree>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620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457200" y="457200"/>
              <a:ext cx="8229600" cy="1382014"/>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grpSp>
        <p:nvGrpSpPr>
          <p:cNvPr id="6" name="object 6"/>
          <p:cNvGrpSpPr/>
          <p:nvPr/>
        </p:nvGrpSpPr>
        <p:grpSpPr>
          <a:xfrm>
            <a:off x="313690" y="313690"/>
            <a:ext cx="8516620" cy="6230620"/>
            <a:chOff x="313690" y="313690"/>
            <a:chExt cx="8516620" cy="6230620"/>
          </a:xfrm>
        </p:grpSpPr>
        <p:sp>
          <p:nvSpPr>
            <p:cNvPr id="7" name="object 7"/>
            <p:cNvSpPr/>
            <p:nvPr/>
          </p:nvSpPr>
          <p:spPr>
            <a:xfrm>
              <a:off x="457200" y="1840992"/>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pic>
          <p:nvPicPr>
            <p:cNvPr id="8" name="object 8"/>
            <p:cNvPicPr/>
            <p:nvPr/>
          </p:nvPicPr>
          <p:blipFill>
            <a:blip r:embed="rId4" cstate="print"/>
            <a:stretch>
              <a:fillRect/>
            </a:stretch>
          </p:blipFill>
          <p:spPr>
            <a:xfrm>
              <a:off x="333832" y="566039"/>
              <a:ext cx="8454517" cy="2133600"/>
            </a:xfrm>
            <a:prstGeom prst="rect">
              <a:avLst/>
            </a:prstGeom>
          </p:spPr>
        </p:pic>
        <p:sp>
          <p:nvSpPr>
            <p:cNvPr id="9" name="object 9"/>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sp>
          <p:nvSpPr>
            <p:cNvPr id="10" name="object 10"/>
            <p:cNvSpPr/>
            <p:nvPr/>
          </p:nvSpPr>
          <p:spPr>
            <a:xfrm>
              <a:off x="457200" y="457200"/>
              <a:ext cx="8229600" cy="119380"/>
            </a:xfrm>
            <a:custGeom>
              <a:avLst/>
              <a:gdLst/>
              <a:ahLst/>
              <a:cxnLst/>
              <a:rect l="l" t="t" r="r" b="b"/>
              <a:pathLst>
                <a:path w="8229600" h="119379">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11" name="object 11"/>
            <p:cNvSpPr/>
            <p:nvPr/>
          </p:nvSpPr>
          <p:spPr>
            <a:xfrm>
              <a:off x="5778836" y="4363824"/>
              <a:ext cx="1615440" cy="1616710"/>
            </a:xfrm>
            <a:custGeom>
              <a:avLst/>
              <a:gdLst/>
              <a:ahLst/>
              <a:cxnLst/>
              <a:rect l="l" t="t" r="r" b="b"/>
              <a:pathLst>
                <a:path w="1615440" h="1616710">
                  <a:moveTo>
                    <a:pt x="807603" y="0"/>
                  </a:moveTo>
                  <a:lnTo>
                    <a:pt x="760158" y="1372"/>
                  </a:lnTo>
                  <a:lnTo>
                    <a:pt x="713435" y="5439"/>
                  </a:lnTo>
                  <a:lnTo>
                    <a:pt x="667508" y="12125"/>
                  </a:lnTo>
                  <a:lnTo>
                    <a:pt x="622454" y="21353"/>
                  </a:lnTo>
                  <a:lnTo>
                    <a:pt x="578347" y="33048"/>
                  </a:lnTo>
                  <a:lnTo>
                    <a:pt x="535265" y="47134"/>
                  </a:lnTo>
                  <a:lnTo>
                    <a:pt x="493283" y="63533"/>
                  </a:lnTo>
                  <a:lnTo>
                    <a:pt x="452477" y="82172"/>
                  </a:lnTo>
                  <a:lnTo>
                    <a:pt x="412922" y="102973"/>
                  </a:lnTo>
                  <a:lnTo>
                    <a:pt x="374694" y="125860"/>
                  </a:lnTo>
                  <a:lnTo>
                    <a:pt x="337870" y="150759"/>
                  </a:lnTo>
                  <a:lnTo>
                    <a:pt x="302524" y="177591"/>
                  </a:lnTo>
                  <a:lnTo>
                    <a:pt x="268733" y="206282"/>
                  </a:lnTo>
                  <a:lnTo>
                    <a:pt x="236573" y="236756"/>
                  </a:lnTo>
                  <a:lnTo>
                    <a:pt x="206119" y="268936"/>
                  </a:lnTo>
                  <a:lnTo>
                    <a:pt x="177448" y="302747"/>
                  </a:lnTo>
                  <a:lnTo>
                    <a:pt x="150634" y="338112"/>
                  </a:lnTo>
                  <a:lnTo>
                    <a:pt x="125755" y="374956"/>
                  </a:lnTo>
                  <a:lnTo>
                    <a:pt x="102885" y="413202"/>
                  </a:lnTo>
                  <a:lnTo>
                    <a:pt x="82100" y="452774"/>
                  </a:lnTo>
                  <a:lnTo>
                    <a:pt x="63477" y="493598"/>
                  </a:lnTo>
                  <a:lnTo>
                    <a:pt x="47091" y="535595"/>
                  </a:lnTo>
                  <a:lnTo>
                    <a:pt x="33018" y="578691"/>
                  </a:lnTo>
                  <a:lnTo>
                    <a:pt x="21333" y="622810"/>
                  </a:lnTo>
                  <a:lnTo>
                    <a:pt x="12114" y="667875"/>
                  </a:lnTo>
                  <a:lnTo>
                    <a:pt x="5434" y="713811"/>
                  </a:lnTo>
                  <a:lnTo>
                    <a:pt x="1371" y="760541"/>
                  </a:lnTo>
                  <a:lnTo>
                    <a:pt x="0" y="807989"/>
                  </a:lnTo>
                  <a:lnTo>
                    <a:pt x="1371" y="855550"/>
                  </a:lnTo>
                  <a:lnTo>
                    <a:pt x="5434" y="902379"/>
                  </a:lnTo>
                  <a:lnTo>
                    <a:pt x="12114" y="948399"/>
                  </a:lnTo>
                  <a:lnTo>
                    <a:pt x="21333" y="993536"/>
                  </a:lnTo>
                  <a:lnTo>
                    <a:pt x="33018" y="1037715"/>
                  </a:lnTo>
                  <a:lnTo>
                    <a:pt x="47091" y="1080860"/>
                  </a:lnTo>
                  <a:lnTo>
                    <a:pt x="63477" y="1122895"/>
                  </a:lnTo>
                  <a:lnTo>
                    <a:pt x="82100" y="1163747"/>
                  </a:lnTo>
                  <a:lnTo>
                    <a:pt x="102885" y="1203340"/>
                  </a:lnTo>
                  <a:lnTo>
                    <a:pt x="125755" y="1241597"/>
                  </a:lnTo>
                  <a:lnTo>
                    <a:pt x="150634" y="1278445"/>
                  </a:lnTo>
                  <a:lnTo>
                    <a:pt x="177448" y="1313808"/>
                  </a:lnTo>
                  <a:lnTo>
                    <a:pt x="206119" y="1347610"/>
                  </a:lnTo>
                  <a:lnTo>
                    <a:pt x="236573" y="1379777"/>
                  </a:lnTo>
                  <a:lnTo>
                    <a:pt x="268733" y="1410233"/>
                  </a:lnTo>
                  <a:lnTo>
                    <a:pt x="302524" y="1438903"/>
                  </a:lnTo>
                  <a:lnTo>
                    <a:pt x="337870" y="1465712"/>
                  </a:lnTo>
                  <a:lnTo>
                    <a:pt x="374694" y="1490584"/>
                  </a:lnTo>
                  <a:lnTo>
                    <a:pt x="412922" y="1513444"/>
                  </a:lnTo>
                  <a:lnTo>
                    <a:pt x="452477" y="1534218"/>
                  </a:lnTo>
                  <a:lnTo>
                    <a:pt x="493283" y="1552829"/>
                  </a:lnTo>
                  <a:lnTo>
                    <a:pt x="535265" y="1569203"/>
                  </a:lnTo>
                  <a:lnTo>
                    <a:pt x="578347" y="1583264"/>
                  </a:lnTo>
                  <a:lnTo>
                    <a:pt x="622454" y="1594938"/>
                  </a:lnTo>
                  <a:lnTo>
                    <a:pt x="667508" y="1604148"/>
                  </a:lnTo>
                  <a:lnTo>
                    <a:pt x="713435" y="1610820"/>
                  </a:lnTo>
                  <a:lnTo>
                    <a:pt x="760158" y="1614878"/>
                  </a:lnTo>
                  <a:lnTo>
                    <a:pt x="807603" y="1616248"/>
                  </a:lnTo>
                  <a:lnTo>
                    <a:pt x="855047" y="1614878"/>
                  </a:lnTo>
                  <a:lnTo>
                    <a:pt x="901772" y="1610820"/>
                  </a:lnTo>
                  <a:lnTo>
                    <a:pt x="947701" y="1604148"/>
                  </a:lnTo>
                  <a:lnTo>
                    <a:pt x="992758" y="1594938"/>
                  </a:lnTo>
                  <a:lnTo>
                    <a:pt x="1036867" y="1583264"/>
                  </a:lnTo>
                  <a:lnTo>
                    <a:pt x="1079953" y="1569203"/>
                  </a:lnTo>
                  <a:lnTo>
                    <a:pt x="1121940" y="1552829"/>
                  </a:lnTo>
                  <a:lnTo>
                    <a:pt x="1162751" y="1534218"/>
                  </a:lnTo>
                  <a:lnTo>
                    <a:pt x="1202311" y="1513444"/>
                  </a:lnTo>
                  <a:lnTo>
                    <a:pt x="1240544" y="1490584"/>
                  </a:lnTo>
                  <a:lnTo>
                    <a:pt x="1277374" y="1465712"/>
                  </a:lnTo>
                  <a:lnTo>
                    <a:pt x="1312725" y="1438903"/>
                  </a:lnTo>
                  <a:lnTo>
                    <a:pt x="1346522" y="1410233"/>
                  </a:lnTo>
                  <a:lnTo>
                    <a:pt x="1378688" y="1379777"/>
                  </a:lnTo>
                  <a:lnTo>
                    <a:pt x="1409148" y="1347610"/>
                  </a:lnTo>
                  <a:lnTo>
                    <a:pt x="1437825" y="1313808"/>
                  </a:lnTo>
                  <a:lnTo>
                    <a:pt x="1464645" y="1278445"/>
                  </a:lnTo>
                  <a:lnTo>
                    <a:pt x="1489530" y="1241597"/>
                  </a:lnTo>
                  <a:lnTo>
                    <a:pt x="1512405" y="1203340"/>
                  </a:lnTo>
                  <a:lnTo>
                    <a:pt x="1533195" y="1163747"/>
                  </a:lnTo>
                  <a:lnTo>
                    <a:pt x="1551823" y="1122895"/>
                  </a:lnTo>
                  <a:lnTo>
                    <a:pt x="1568213" y="1080860"/>
                  </a:lnTo>
                  <a:lnTo>
                    <a:pt x="1582290" y="1037715"/>
                  </a:lnTo>
                  <a:lnTo>
                    <a:pt x="1593978" y="993536"/>
                  </a:lnTo>
                  <a:lnTo>
                    <a:pt x="1603200" y="948399"/>
                  </a:lnTo>
                  <a:lnTo>
                    <a:pt x="1609882" y="902379"/>
                  </a:lnTo>
                  <a:lnTo>
                    <a:pt x="1613946" y="855550"/>
                  </a:lnTo>
                  <a:lnTo>
                    <a:pt x="1615318" y="807989"/>
                  </a:lnTo>
                  <a:lnTo>
                    <a:pt x="1613946" y="760541"/>
                  </a:lnTo>
                  <a:lnTo>
                    <a:pt x="1609882" y="713811"/>
                  </a:lnTo>
                  <a:lnTo>
                    <a:pt x="1603200" y="667875"/>
                  </a:lnTo>
                  <a:lnTo>
                    <a:pt x="1593978" y="622810"/>
                  </a:lnTo>
                  <a:lnTo>
                    <a:pt x="1582290" y="578691"/>
                  </a:lnTo>
                  <a:lnTo>
                    <a:pt x="1568213" y="535595"/>
                  </a:lnTo>
                  <a:lnTo>
                    <a:pt x="1551823" y="493598"/>
                  </a:lnTo>
                  <a:lnTo>
                    <a:pt x="1533195" y="452774"/>
                  </a:lnTo>
                  <a:lnTo>
                    <a:pt x="1512405" y="413202"/>
                  </a:lnTo>
                  <a:lnTo>
                    <a:pt x="1489530" y="374956"/>
                  </a:lnTo>
                  <a:lnTo>
                    <a:pt x="1464645" y="338112"/>
                  </a:lnTo>
                  <a:lnTo>
                    <a:pt x="1437825" y="302747"/>
                  </a:lnTo>
                  <a:lnTo>
                    <a:pt x="1409148" y="268936"/>
                  </a:lnTo>
                  <a:lnTo>
                    <a:pt x="1378688" y="236756"/>
                  </a:lnTo>
                  <a:lnTo>
                    <a:pt x="1346522" y="206282"/>
                  </a:lnTo>
                  <a:lnTo>
                    <a:pt x="1312725" y="177591"/>
                  </a:lnTo>
                  <a:lnTo>
                    <a:pt x="1277374" y="150759"/>
                  </a:lnTo>
                  <a:lnTo>
                    <a:pt x="1240544" y="125860"/>
                  </a:lnTo>
                  <a:lnTo>
                    <a:pt x="1202311" y="102973"/>
                  </a:lnTo>
                  <a:lnTo>
                    <a:pt x="1162751" y="82172"/>
                  </a:lnTo>
                  <a:lnTo>
                    <a:pt x="1121940" y="63533"/>
                  </a:lnTo>
                  <a:lnTo>
                    <a:pt x="1079953" y="47134"/>
                  </a:lnTo>
                  <a:lnTo>
                    <a:pt x="1036867" y="33048"/>
                  </a:lnTo>
                  <a:lnTo>
                    <a:pt x="992758" y="21353"/>
                  </a:lnTo>
                  <a:lnTo>
                    <a:pt x="947701" y="12125"/>
                  </a:lnTo>
                  <a:lnTo>
                    <a:pt x="901772" y="5439"/>
                  </a:lnTo>
                  <a:lnTo>
                    <a:pt x="855047" y="1372"/>
                  </a:lnTo>
                  <a:lnTo>
                    <a:pt x="807603" y="0"/>
                  </a:lnTo>
                  <a:close/>
                </a:path>
              </a:pathLst>
            </a:custGeom>
            <a:solidFill>
              <a:srgbClr val="BEEAF9"/>
            </a:solidFill>
          </p:spPr>
          <p:txBody>
            <a:bodyPr wrap="square" lIns="0" tIns="0" rIns="0" bIns="0" rtlCol="0"/>
            <a:lstStyle/>
            <a:p>
              <a:endParaRPr/>
            </a:p>
          </p:txBody>
        </p:sp>
        <p:sp>
          <p:nvSpPr>
            <p:cNvPr id="12" name="object 12"/>
            <p:cNvSpPr/>
            <p:nvPr/>
          </p:nvSpPr>
          <p:spPr>
            <a:xfrm>
              <a:off x="5778836" y="4363824"/>
              <a:ext cx="1615440" cy="1616710"/>
            </a:xfrm>
            <a:custGeom>
              <a:avLst/>
              <a:gdLst/>
              <a:ahLst/>
              <a:cxnLst/>
              <a:rect l="l" t="t" r="r" b="b"/>
              <a:pathLst>
                <a:path w="1615440" h="1616710">
                  <a:moveTo>
                    <a:pt x="807603" y="1616248"/>
                  </a:moveTo>
                  <a:lnTo>
                    <a:pt x="855047" y="1614878"/>
                  </a:lnTo>
                  <a:lnTo>
                    <a:pt x="901772" y="1610820"/>
                  </a:lnTo>
                  <a:lnTo>
                    <a:pt x="947701" y="1604148"/>
                  </a:lnTo>
                  <a:lnTo>
                    <a:pt x="992758" y="1594938"/>
                  </a:lnTo>
                  <a:lnTo>
                    <a:pt x="1036867" y="1583264"/>
                  </a:lnTo>
                  <a:lnTo>
                    <a:pt x="1079953" y="1569203"/>
                  </a:lnTo>
                  <a:lnTo>
                    <a:pt x="1121940" y="1552829"/>
                  </a:lnTo>
                  <a:lnTo>
                    <a:pt x="1162751" y="1534218"/>
                  </a:lnTo>
                  <a:lnTo>
                    <a:pt x="1202311" y="1513444"/>
                  </a:lnTo>
                  <a:lnTo>
                    <a:pt x="1240544" y="1490584"/>
                  </a:lnTo>
                  <a:lnTo>
                    <a:pt x="1277374" y="1465712"/>
                  </a:lnTo>
                  <a:lnTo>
                    <a:pt x="1312725" y="1438903"/>
                  </a:lnTo>
                  <a:lnTo>
                    <a:pt x="1346522" y="1410233"/>
                  </a:lnTo>
                  <a:lnTo>
                    <a:pt x="1378688" y="1379777"/>
                  </a:lnTo>
                  <a:lnTo>
                    <a:pt x="1409148" y="1347610"/>
                  </a:lnTo>
                  <a:lnTo>
                    <a:pt x="1437825" y="1313808"/>
                  </a:lnTo>
                  <a:lnTo>
                    <a:pt x="1464645" y="1278445"/>
                  </a:lnTo>
                  <a:lnTo>
                    <a:pt x="1489530" y="1241597"/>
                  </a:lnTo>
                  <a:lnTo>
                    <a:pt x="1512405" y="1203340"/>
                  </a:lnTo>
                  <a:lnTo>
                    <a:pt x="1533195" y="1163747"/>
                  </a:lnTo>
                  <a:lnTo>
                    <a:pt x="1551823" y="1122895"/>
                  </a:lnTo>
                  <a:lnTo>
                    <a:pt x="1568213" y="1080860"/>
                  </a:lnTo>
                  <a:lnTo>
                    <a:pt x="1582290" y="1037715"/>
                  </a:lnTo>
                  <a:lnTo>
                    <a:pt x="1593978" y="993536"/>
                  </a:lnTo>
                  <a:lnTo>
                    <a:pt x="1603200" y="948399"/>
                  </a:lnTo>
                  <a:lnTo>
                    <a:pt x="1609882" y="902379"/>
                  </a:lnTo>
                  <a:lnTo>
                    <a:pt x="1613946" y="855550"/>
                  </a:lnTo>
                  <a:lnTo>
                    <a:pt x="1615318" y="807989"/>
                  </a:lnTo>
                  <a:lnTo>
                    <a:pt x="1613946" y="760541"/>
                  </a:lnTo>
                  <a:lnTo>
                    <a:pt x="1609882" y="713811"/>
                  </a:lnTo>
                  <a:lnTo>
                    <a:pt x="1603200" y="667875"/>
                  </a:lnTo>
                  <a:lnTo>
                    <a:pt x="1593978" y="622810"/>
                  </a:lnTo>
                  <a:lnTo>
                    <a:pt x="1582290" y="578691"/>
                  </a:lnTo>
                  <a:lnTo>
                    <a:pt x="1568213" y="535595"/>
                  </a:lnTo>
                  <a:lnTo>
                    <a:pt x="1551823" y="493598"/>
                  </a:lnTo>
                  <a:lnTo>
                    <a:pt x="1533195" y="452774"/>
                  </a:lnTo>
                  <a:lnTo>
                    <a:pt x="1512405" y="413202"/>
                  </a:lnTo>
                  <a:lnTo>
                    <a:pt x="1489530" y="374956"/>
                  </a:lnTo>
                  <a:lnTo>
                    <a:pt x="1464645" y="338112"/>
                  </a:lnTo>
                  <a:lnTo>
                    <a:pt x="1437825" y="302747"/>
                  </a:lnTo>
                  <a:lnTo>
                    <a:pt x="1409148" y="268936"/>
                  </a:lnTo>
                  <a:lnTo>
                    <a:pt x="1378688" y="236756"/>
                  </a:lnTo>
                  <a:lnTo>
                    <a:pt x="1346522" y="206282"/>
                  </a:lnTo>
                  <a:lnTo>
                    <a:pt x="1312725" y="177591"/>
                  </a:lnTo>
                  <a:lnTo>
                    <a:pt x="1277374" y="150759"/>
                  </a:lnTo>
                  <a:lnTo>
                    <a:pt x="1240544" y="125860"/>
                  </a:lnTo>
                  <a:lnTo>
                    <a:pt x="1202311" y="102973"/>
                  </a:lnTo>
                  <a:lnTo>
                    <a:pt x="1162751" y="82172"/>
                  </a:lnTo>
                  <a:lnTo>
                    <a:pt x="1121940" y="63533"/>
                  </a:lnTo>
                  <a:lnTo>
                    <a:pt x="1079953" y="47134"/>
                  </a:lnTo>
                  <a:lnTo>
                    <a:pt x="1036867" y="33048"/>
                  </a:lnTo>
                  <a:lnTo>
                    <a:pt x="992758" y="21353"/>
                  </a:lnTo>
                  <a:lnTo>
                    <a:pt x="947701" y="12125"/>
                  </a:lnTo>
                  <a:lnTo>
                    <a:pt x="901772" y="5439"/>
                  </a:lnTo>
                  <a:lnTo>
                    <a:pt x="855047" y="1372"/>
                  </a:lnTo>
                  <a:lnTo>
                    <a:pt x="807603" y="0"/>
                  </a:lnTo>
                  <a:lnTo>
                    <a:pt x="760158" y="1372"/>
                  </a:lnTo>
                  <a:lnTo>
                    <a:pt x="713435" y="5439"/>
                  </a:lnTo>
                  <a:lnTo>
                    <a:pt x="667508" y="12125"/>
                  </a:lnTo>
                  <a:lnTo>
                    <a:pt x="622454" y="21353"/>
                  </a:lnTo>
                  <a:lnTo>
                    <a:pt x="578347" y="33048"/>
                  </a:lnTo>
                  <a:lnTo>
                    <a:pt x="535265" y="47134"/>
                  </a:lnTo>
                  <a:lnTo>
                    <a:pt x="493283" y="63533"/>
                  </a:lnTo>
                  <a:lnTo>
                    <a:pt x="452477" y="82172"/>
                  </a:lnTo>
                  <a:lnTo>
                    <a:pt x="412922" y="102973"/>
                  </a:lnTo>
                  <a:lnTo>
                    <a:pt x="374694" y="125860"/>
                  </a:lnTo>
                  <a:lnTo>
                    <a:pt x="337870" y="150759"/>
                  </a:lnTo>
                  <a:lnTo>
                    <a:pt x="302524" y="177591"/>
                  </a:lnTo>
                  <a:lnTo>
                    <a:pt x="268733" y="206282"/>
                  </a:lnTo>
                  <a:lnTo>
                    <a:pt x="236573" y="236756"/>
                  </a:lnTo>
                  <a:lnTo>
                    <a:pt x="206119" y="268936"/>
                  </a:lnTo>
                  <a:lnTo>
                    <a:pt x="177448" y="302747"/>
                  </a:lnTo>
                  <a:lnTo>
                    <a:pt x="150634" y="338112"/>
                  </a:lnTo>
                  <a:lnTo>
                    <a:pt x="125755" y="374956"/>
                  </a:lnTo>
                  <a:lnTo>
                    <a:pt x="102885" y="413202"/>
                  </a:lnTo>
                  <a:lnTo>
                    <a:pt x="82100" y="452774"/>
                  </a:lnTo>
                  <a:lnTo>
                    <a:pt x="63477" y="493598"/>
                  </a:lnTo>
                  <a:lnTo>
                    <a:pt x="47091" y="535595"/>
                  </a:lnTo>
                  <a:lnTo>
                    <a:pt x="33018" y="578691"/>
                  </a:lnTo>
                  <a:lnTo>
                    <a:pt x="21333" y="622810"/>
                  </a:lnTo>
                  <a:lnTo>
                    <a:pt x="12114" y="667875"/>
                  </a:lnTo>
                  <a:lnTo>
                    <a:pt x="5434" y="713811"/>
                  </a:lnTo>
                  <a:lnTo>
                    <a:pt x="1371" y="760541"/>
                  </a:lnTo>
                  <a:lnTo>
                    <a:pt x="0" y="807989"/>
                  </a:lnTo>
                  <a:lnTo>
                    <a:pt x="1371" y="855550"/>
                  </a:lnTo>
                  <a:lnTo>
                    <a:pt x="5434" y="902379"/>
                  </a:lnTo>
                  <a:lnTo>
                    <a:pt x="12114" y="948399"/>
                  </a:lnTo>
                  <a:lnTo>
                    <a:pt x="21333" y="993536"/>
                  </a:lnTo>
                  <a:lnTo>
                    <a:pt x="33018" y="1037715"/>
                  </a:lnTo>
                  <a:lnTo>
                    <a:pt x="47091" y="1080860"/>
                  </a:lnTo>
                  <a:lnTo>
                    <a:pt x="63477" y="1122895"/>
                  </a:lnTo>
                  <a:lnTo>
                    <a:pt x="82100" y="1163747"/>
                  </a:lnTo>
                  <a:lnTo>
                    <a:pt x="102885" y="1203340"/>
                  </a:lnTo>
                  <a:lnTo>
                    <a:pt x="125755" y="1241597"/>
                  </a:lnTo>
                  <a:lnTo>
                    <a:pt x="150634" y="1278445"/>
                  </a:lnTo>
                  <a:lnTo>
                    <a:pt x="177448" y="1313808"/>
                  </a:lnTo>
                  <a:lnTo>
                    <a:pt x="206119" y="1347610"/>
                  </a:lnTo>
                  <a:lnTo>
                    <a:pt x="236573" y="1379777"/>
                  </a:lnTo>
                  <a:lnTo>
                    <a:pt x="268733" y="1410233"/>
                  </a:lnTo>
                  <a:lnTo>
                    <a:pt x="302524" y="1438903"/>
                  </a:lnTo>
                  <a:lnTo>
                    <a:pt x="337870" y="1465712"/>
                  </a:lnTo>
                  <a:lnTo>
                    <a:pt x="374694" y="1490584"/>
                  </a:lnTo>
                  <a:lnTo>
                    <a:pt x="412922" y="1513444"/>
                  </a:lnTo>
                  <a:lnTo>
                    <a:pt x="452477" y="1534218"/>
                  </a:lnTo>
                  <a:lnTo>
                    <a:pt x="493283" y="1552829"/>
                  </a:lnTo>
                  <a:lnTo>
                    <a:pt x="535265" y="1569203"/>
                  </a:lnTo>
                  <a:lnTo>
                    <a:pt x="578347" y="1583264"/>
                  </a:lnTo>
                  <a:lnTo>
                    <a:pt x="622454" y="1594938"/>
                  </a:lnTo>
                  <a:lnTo>
                    <a:pt x="667508" y="1604148"/>
                  </a:lnTo>
                  <a:lnTo>
                    <a:pt x="713435" y="1610820"/>
                  </a:lnTo>
                  <a:lnTo>
                    <a:pt x="760158" y="1614878"/>
                  </a:lnTo>
                  <a:lnTo>
                    <a:pt x="807603" y="1616248"/>
                  </a:lnTo>
                  <a:close/>
                </a:path>
              </a:pathLst>
            </a:custGeom>
            <a:ln w="21979">
              <a:solidFill>
                <a:srgbClr val="000000"/>
              </a:solidFill>
            </a:ln>
          </p:spPr>
          <p:txBody>
            <a:bodyPr wrap="square" lIns="0" tIns="0" rIns="0" bIns="0" rtlCol="0"/>
            <a:lstStyle/>
            <a:p>
              <a:endParaRPr/>
            </a:p>
          </p:txBody>
        </p:sp>
        <p:sp>
          <p:nvSpPr>
            <p:cNvPr id="13" name="object 13"/>
            <p:cNvSpPr/>
            <p:nvPr/>
          </p:nvSpPr>
          <p:spPr>
            <a:xfrm>
              <a:off x="1470050" y="871390"/>
              <a:ext cx="3432810" cy="3717290"/>
            </a:xfrm>
            <a:custGeom>
              <a:avLst/>
              <a:gdLst/>
              <a:ahLst/>
              <a:cxnLst/>
              <a:rect l="l" t="t" r="r" b="b"/>
              <a:pathLst>
                <a:path w="3432810" h="3717290">
                  <a:moveTo>
                    <a:pt x="3432593" y="0"/>
                  </a:moveTo>
                  <a:lnTo>
                    <a:pt x="0" y="0"/>
                  </a:lnTo>
                  <a:lnTo>
                    <a:pt x="0" y="3717267"/>
                  </a:lnTo>
                  <a:lnTo>
                    <a:pt x="3432593" y="3717267"/>
                  </a:lnTo>
                  <a:lnTo>
                    <a:pt x="3432593" y="0"/>
                  </a:lnTo>
                  <a:close/>
                </a:path>
              </a:pathLst>
            </a:custGeom>
            <a:solidFill>
              <a:srgbClr val="BEEAF9"/>
            </a:solidFill>
          </p:spPr>
          <p:txBody>
            <a:bodyPr wrap="square" lIns="0" tIns="0" rIns="0" bIns="0" rtlCol="0"/>
            <a:lstStyle/>
            <a:p>
              <a:endParaRPr/>
            </a:p>
          </p:txBody>
        </p:sp>
        <p:sp>
          <p:nvSpPr>
            <p:cNvPr id="14" name="object 14"/>
            <p:cNvSpPr/>
            <p:nvPr/>
          </p:nvSpPr>
          <p:spPr>
            <a:xfrm>
              <a:off x="1470050" y="871390"/>
              <a:ext cx="3432810" cy="3717290"/>
            </a:xfrm>
            <a:custGeom>
              <a:avLst/>
              <a:gdLst/>
              <a:ahLst/>
              <a:cxnLst/>
              <a:rect l="l" t="t" r="r" b="b"/>
              <a:pathLst>
                <a:path w="3432810" h="3717290">
                  <a:moveTo>
                    <a:pt x="3432593" y="0"/>
                  </a:moveTo>
                  <a:lnTo>
                    <a:pt x="0" y="0"/>
                  </a:lnTo>
                  <a:lnTo>
                    <a:pt x="0" y="3717267"/>
                  </a:lnTo>
                  <a:lnTo>
                    <a:pt x="3432593" y="3717267"/>
                  </a:lnTo>
                  <a:lnTo>
                    <a:pt x="3432593" y="0"/>
                  </a:lnTo>
                  <a:close/>
                </a:path>
              </a:pathLst>
            </a:custGeom>
            <a:ln w="21979">
              <a:solidFill>
                <a:srgbClr val="000000"/>
              </a:solidFill>
            </a:ln>
          </p:spPr>
          <p:txBody>
            <a:bodyPr wrap="square" lIns="0" tIns="0" rIns="0" bIns="0" rtlCol="0"/>
            <a:lstStyle/>
            <a:p>
              <a:endParaRPr/>
            </a:p>
          </p:txBody>
        </p:sp>
        <p:sp>
          <p:nvSpPr>
            <p:cNvPr id="15" name="object 15"/>
            <p:cNvSpPr/>
            <p:nvPr/>
          </p:nvSpPr>
          <p:spPr>
            <a:xfrm>
              <a:off x="1672007" y="1235092"/>
              <a:ext cx="1010285" cy="808355"/>
            </a:xfrm>
            <a:custGeom>
              <a:avLst/>
              <a:gdLst/>
              <a:ahLst/>
              <a:cxnLst/>
              <a:rect l="l" t="t" r="r" b="b"/>
              <a:pathLst>
                <a:path w="1010285" h="808355">
                  <a:moveTo>
                    <a:pt x="1009672" y="0"/>
                  </a:moveTo>
                  <a:lnTo>
                    <a:pt x="0" y="0"/>
                  </a:lnTo>
                  <a:lnTo>
                    <a:pt x="0" y="807989"/>
                  </a:lnTo>
                  <a:lnTo>
                    <a:pt x="1009672" y="807989"/>
                  </a:lnTo>
                  <a:lnTo>
                    <a:pt x="1009672" y="0"/>
                  </a:lnTo>
                  <a:close/>
                </a:path>
              </a:pathLst>
            </a:custGeom>
            <a:solidFill>
              <a:srgbClr val="FDFDFD"/>
            </a:solidFill>
          </p:spPr>
          <p:txBody>
            <a:bodyPr wrap="square" lIns="0" tIns="0" rIns="0" bIns="0" rtlCol="0"/>
            <a:lstStyle/>
            <a:p>
              <a:endParaRPr/>
            </a:p>
          </p:txBody>
        </p:sp>
        <p:sp>
          <p:nvSpPr>
            <p:cNvPr id="16" name="object 16"/>
            <p:cNvSpPr/>
            <p:nvPr/>
          </p:nvSpPr>
          <p:spPr>
            <a:xfrm>
              <a:off x="1672007" y="1235092"/>
              <a:ext cx="1010285" cy="808355"/>
            </a:xfrm>
            <a:custGeom>
              <a:avLst/>
              <a:gdLst/>
              <a:ahLst/>
              <a:cxnLst/>
              <a:rect l="l" t="t" r="r" b="b"/>
              <a:pathLst>
                <a:path w="1010285" h="808355">
                  <a:moveTo>
                    <a:pt x="1009672" y="0"/>
                  </a:moveTo>
                  <a:lnTo>
                    <a:pt x="0" y="0"/>
                  </a:lnTo>
                  <a:lnTo>
                    <a:pt x="0" y="807989"/>
                  </a:lnTo>
                  <a:lnTo>
                    <a:pt x="1009672" y="807989"/>
                  </a:lnTo>
                  <a:lnTo>
                    <a:pt x="1009672" y="0"/>
                  </a:lnTo>
                  <a:close/>
                </a:path>
              </a:pathLst>
            </a:custGeom>
            <a:ln w="10850">
              <a:solidFill>
                <a:srgbClr val="000000"/>
              </a:solidFill>
            </a:ln>
          </p:spPr>
          <p:txBody>
            <a:bodyPr wrap="square" lIns="0" tIns="0" rIns="0" bIns="0" rtlCol="0"/>
            <a:lstStyle/>
            <a:p>
              <a:endParaRPr/>
            </a:p>
          </p:txBody>
        </p:sp>
        <p:sp>
          <p:nvSpPr>
            <p:cNvPr id="17" name="object 17"/>
            <p:cNvSpPr/>
            <p:nvPr/>
          </p:nvSpPr>
          <p:spPr>
            <a:xfrm>
              <a:off x="3691351" y="3383342"/>
              <a:ext cx="1010285" cy="283210"/>
            </a:xfrm>
            <a:custGeom>
              <a:avLst/>
              <a:gdLst/>
              <a:ahLst/>
              <a:cxnLst/>
              <a:rect l="l" t="t" r="r" b="b"/>
              <a:pathLst>
                <a:path w="1010285" h="283210">
                  <a:moveTo>
                    <a:pt x="1009672" y="0"/>
                  </a:moveTo>
                  <a:lnTo>
                    <a:pt x="0" y="0"/>
                  </a:lnTo>
                  <a:lnTo>
                    <a:pt x="0" y="282667"/>
                  </a:lnTo>
                  <a:lnTo>
                    <a:pt x="1009672" y="282667"/>
                  </a:lnTo>
                  <a:lnTo>
                    <a:pt x="1009672" y="0"/>
                  </a:lnTo>
                  <a:close/>
                </a:path>
              </a:pathLst>
            </a:custGeom>
            <a:solidFill>
              <a:srgbClr val="FDFDFD"/>
            </a:solidFill>
          </p:spPr>
          <p:txBody>
            <a:bodyPr wrap="square" lIns="0" tIns="0" rIns="0" bIns="0" rtlCol="0"/>
            <a:lstStyle/>
            <a:p>
              <a:endParaRPr/>
            </a:p>
          </p:txBody>
        </p:sp>
        <p:sp>
          <p:nvSpPr>
            <p:cNvPr id="18" name="object 18"/>
            <p:cNvSpPr/>
            <p:nvPr/>
          </p:nvSpPr>
          <p:spPr>
            <a:xfrm>
              <a:off x="3691351" y="3383342"/>
              <a:ext cx="1010285" cy="283210"/>
            </a:xfrm>
            <a:custGeom>
              <a:avLst/>
              <a:gdLst/>
              <a:ahLst/>
              <a:cxnLst/>
              <a:rect l="l" t="t" r="r" b="b"/>
              <a:pathLst>
                <a:path w="1010285" h="283210">
                  <a:moveTo>
                    <a:pt x="1009672" y="0"/>
                  </a:moveTo>
                  <a:lnTo>
                    <a:pt x="0" y="0"/>
                  </a:lnTo>
                  <a:lnTo>
                    <a:pt x="0" y="282667"/>
                  </a:lnTo>
                  <a:lnTo>
                    <a:pt x="1009672" y="282667"/>
                  </a:lnTo>
                  <a:lnTo>
                    <a:pt x="1009672" y="0"/>
                  </a:lnTo>
                  <a:close/>
                </a:path>
              </a:pathLst>
            </a:custGeom>
            <a:ln w="10851">
              <a:solidFill>
                <a:srgbClr val="000000"/>
              </a:solidFill>
            </a:ln>
          </p:spPr>
          <p:txBody>
            <a:bodyPr wrap="square" lIns="0" tIns="0" rIns="0" bIns="0" rtlCol="0"/>
            <a:lstStyle/>
            <a:p>
              <a:endParaRPr/>
            </a:p>
          </p:txBody>
        </p:sp>
        <p:sp>
          <p:nvSpPr>
            <p:cNvPr id="19" name="object 19"/>
            <p:cNvSpPr/>
            <p:nvPr/>
          </p:nvSpPr>
          <p:spPr>
            <a:xfrm>
              <a:off x="3691351" y="1235092"/>
              <a:ext cx="1010285" cy="283210"/>
            </a:xfrm>
            <a:custGeom>
              <a:avLst/>
              <a:gdLst/>
              <a:ahLst/>
              <a:cxnLst/>
              <a:rect l="l" t="t" r="r" b="b"/>
              <a:pathLst>
                <a:path w="1010285" h="283209">
                  <a:moveTo>
                    <a:pt x="1009672" y="0"/>
                  </a:moveTo>
                  <a:lnTo>
                    <a:pt x="0" y="0"/>
                  </a:lnTo>
                  <a:lnTo>
                    <a:pt x="0" y="282891"/>
                  </a:lnTo>
                  <a:lnTo>
                    <a:pt x="1009672" y="282891"/>
                  </a:lnTo>
                  <a:lnTo>
                    <a:pt x="1009672" y="0"/>
                  </a:lnTo>
                  <a:close/>
                </a:path>
              </a:pathLst>
            </a:custGeom>
            <a:solidFill>
              <a:srgbClr val="FDFDFD"/>
            </a:solidFill>
          </p:spPr>
          <p:txBody>
            <a:bodyPr wrap="square" lIns="0" tIns="0" rIns="0" bIns="0" rtlCol="0"/>
            <a:lstStyle/>
            <a:p>
              <a:endParaRPr/>
            </a:p>
          </p:txBody>
        </p:sp>
        <p:sp>
          <p:nvSpPr>
            <p:cNvPr id="20" name="object 20"/>
            <p:cNvSpPr/>
            <p:nvPr/>
          </p:nvSpPr>
          <p:spPr>
            <a:xfrm>
              <a:off x="3691351" y="1235092"/>
              <a:ext cx="1010285" cy="283210"/>
            </a:xfrm>
            <a:custGeom>
              <a:avLst/>
              <a:gdLst/>
              <a:ahLst/>
              <a:cxnLst/>
              <a:rect l="l" t="t" r="r" b="b"/>
              <a:pathLst>
                <a:path w="1010285" h="283209">
                  <a:moveTo>
                    <a:pt x="1009672" y="0"/>
                  </a:moveTo>
                  <a:lnTo>
                    <a:pt x="0" y="0"/>
                  </a:lnTo>
                  <a:lnTo>
                    <a:pt x="0" y="282891"/>
                  </a:lnTo>
                  <a:lnTo>
                    <a:pt x="1009672" y="282891"/>
                  </a:lnTo>
                  <a:lnTo>
                    <a:pt x="1009672" y="0"/>
                  </a:lnTo>
                  <a:close/>
                </a:path>
              </a:pathLst>
            </a:custGeom>
            <a:ln w="10851">
              <a:solidFill>
                <a:srgbClr val="000000"/>
              </a:solidFill>
            </a:ln>
          </p:spPr>
          <p:txBody>
            <a:bodyPr wrap="square" lIns="0" tIns="0" rIns="0" bIns="0" rtlCol="0"/>
            <a:lstStyle/>
            <a:p>
              <a:endParaRPr/>
            </a:p>
          </p:txBody>
        </p:sp>
        <p:sp>
          <p:nvSpPr>
            <p:cNvPr id="21" name="object 21"/>
            <p:cNvSpPr/>
            <p:nvPr/>
          </p:nvSpPr>
          <p:spPr>
            <a:xfrm>
              <a:off x="1672007" y="2043081"/>
              <a:ext cx="1010285" cy="1616710"/>
            </a:xfrm>
            <a:custGeom>
              <a:avLst/>
              <a:gdLst/>
              <a:ahLst/>
              <a:cxnLst/>
              <a:rect l="l" t="t" r="r" b="b"/>
              <a:pathLst>
                <a:path w="1010285" h="1616710">
                  <a:moveTo>
                    <a:pt x="1009672" y="0"/>
                  </a:moveTo>
                  <a:lnTo>
                    <a:pt x="0" y="0"/>
                  </a:lnTo>
                  <a:lnTo>
                    <a:pt x="0" y="1616203"/>
                  </a:lnTo>
                  <a:lnTo>
                    <a:pt x="1009672" y="1616203"/>
                  </a:lnTo>
                  <a:lnTo>
                    <a:pt x="1009672" y="0"/>
                  </a:lnTo>
                  <a:close/>
                </a:path>
              </a:pathLst>
            </a:custGeom>
            <a:solidFill>
              <a:srgbClr val="FDFDFD"/>
            </a:solidFill>
          </p:spPr>
          <p:txBody>
            <a:bodyPr wrap="square" lIns="0" tIns="0" rIns="0" bIns="0" rtlCol="0"/>
            <a:lstStyle/>
            <a:p>
              <a:endParaRPr/>
            </a:p>
          </p:txBody>
        </p:sp>
        <p:sp>
          <p:nvSpPr>
            <p:cNvPr id="22" name="object 22"/>
            <p:cNvSpPr/>
            <p:nvPr/>
          </p:nvSpPr>
          <p:spPr>
            <a:xfrm>
              <a:off x="1672007" y="2043081"/>
              <a:ext cx="1010285" cy="1616710"/>
            </a:xfrm>
            <a:custGeom>
              <a:avLst/>
              <a:gdLst/>
              <a:ahLst/>
              <a:cxnLst/>
              <a:rect l="l" t="t" r="r" b="b"/>
              <a:pathLst>
                <a:path w="1010285" h="1616710">
                  <a:moveTo>
                    <a:pt x="1009672" y="0"/>
                  </a:moveTo>
                  <a:lnTo>
                    <a:pt x="0" y="0"/>
                  </a:lnTo>
                  <a:lnTo>
                    <a:pt x="0" y="1616203"/>
                  </a:lnTo>
                  <a:lnTo>
                    <a:pt x="1009672" y="1616203"/>
                  </a:lnTo>
                  <a:lnTo>
                    <a:pt x="1009672" y="0"/>
                  </a:lnTo>
                  <a:close/>
                </a:path>
              </a:pathLst>
            </a:custGeom>
            <a:ln w="10850">
              <a:solidFill>
                <a:srgbClr val="000000"/>
              </a:solidFill>
            </a:ln>
          </p:spPr>
          <p:txBody>
            <a:bodyPr wrap="square" lIns="0" tIns="0" rIns="0" bIns="0" rtlCol="0"/>
            <a:lstStyle/>
            <a:p>
              <a:endParaRPr/>
            </a:p>
          </p:txBody>
        </p:sp>
        <p:sp>
          <p:nvSpPr>
            <p:cNvPr id="23" name="object 23"/>
            <p:cNvSpPr/>
            <p:nvPr/>
          </p:nvSpPr>
          <p:spPr>
            <a:xfrm>
              <a:off x="6694142" y="1236773"/>
              <a:ext cx="283210" cy="283210"/>
            </a:xfrm>
            <a:custGeom>
              <a:avLst/>
              <a:gdLst/>
              <a:ahLst/>
              <a:cxnLst/>
              <a:rect l="l" t="t" r="r" b="b"/>
              <a:pathLst>
                <a:path w="283209" h="283209">
                  <a:moveTo>
                    <a:pt x="141324" y="0"/>
                  </a:moveTo>
                  <a:lnTo>
                    <a:pt x="96587" y="7190"/>
                  </a:lnTo>
                  <a:lnTo>
                    <a:pt x="57784" y="27232"/>
                  </a:lnTo>
                  <a:lnTo>
                    <a:pt x="27216" y="57836"/>
                  </a:lnTo>
                  <a:lnTo>
                    <a:pt x="7187" y="96708"/>
                  </a:lnTo>
                  <a:lnTo>
                    <a:pt x="0" y="141557"/>
                  </a:lnTo>
                  <a:lnTo>
                    <a:pt x="7187" y="186297"/>
                  </a:lnTo>
                  <a:lnTo>
                    <a:pt x="27216" y="225103"/>
                  </a:lnTo>
                  <a:lnTo>
                    <a:pt x="57784" y="255673"/>
                  </a:lnTo>
                  <a:lnTo>
                    <a:pt x="96587" y="275703"/>
                  </a:lnTo>
                  <a:lnTo>
                    <a:pt x="141324" y="282891"/>
                  </a:lnTo>
                  <a:lnTo>
                    <a:pt x="186019" y="275703"/>
                  </a:lnTo>
                  <a:lnTo>
                    <a:pt x="224817" y="255673"/>
                  </a:lnTo>
                  <a:lnTo>
                    <a:pt x="255400" y="225103"/>
                  </a:lnTo>
                  <a:lnTo>
                    <a:pt x="275451" y="186297"/>
                  </a:lnTo>
                  <a:lnTo>
                    <a:pt x="282649" y="141557"/>
                  </a:lnTo>
                  <a:lnTo>
                    <a:pt x="275451" y="96708"/>
                  </a:lnTo>
                  <a:lnTo>
                    <a:pt x="255400" y="57836"/>
                  </a:lnTo>
                  <a:lnTo>
                    <a:pt x="224817" y="27232"/>
                  </a:lnTo>
                  <a:lnTo>
                    <a:pt x="186019" y="7190"/>
                  </a:lnTo>
                  <a:lnTo>
                    <a:pt x="141324" y="0"/>
                  </a:lnTo>
                  <a:close/>
                </a:path>
              </a:pathLst>
            </a:custGeom>
            <a:solidFill>
              <a:srgbClr val="BEEAF9"/>
            </a:solidFill>
          </p:spPr>
          <p:txBody>
            <a:bodyPr wrap="square" lIns="0" tIns="0" rIns="0" bIns="0" rtlCol="0"/>
            <a:lstStyle/>
            <a:p>
              <a:endParaRPr/>
            </a:p>
          </p:txBody>
        </p:sp>
        <p:sp>
          <p:nvSpPr>
            <p:cNvPr id="24" name="object 24"/>
            <p:cNvSpPr/>
            <p:nvPr/>
          </p:nvSpPr>
          <p:spPr>
            <a:xfrm>
              <a:off x="6694142" y="1236773"/>
              <a:ext cx="283210" cy="283210"/>
            </a:xfrm>
            <a:custGeom>
              <a:avLst/>
              <a:gdLst/>
              <a:ahLst/>
              <a:cxnLst/>
              <a:rect l="l" t="t" r="r" b="b"/>
              <a:pathLst>
                <a:path w="283209" h="283209">
                  <a:moveTo>
                    <a:pt x="141324" y="282891"/>
                  </a:moveTo>
                  <a:lnTo>
                    <a:pt x="186019" y="275703"/>
                  </a:lnTo>
                  <a:lnTo>
                    <a:pt x="224817" y="255673"/>
                  </a:lnTo>
                  <a:lnTo>
                    <a:pt x="255400" y="225103"/>
                  </a:lnTo>
                  <a:lnTo>
                    <a:pt x="275451" y="186297"/>
                  </a:lnTo>
                  <a:lnTo>
                    <a:pt x="282649" y="141557"/>
                  </a:lnTo>
                  <a:lnTo>
                    <a:pt x="275451" y="96708"/>
                  </a:lnTo>
                  <a:lnTo>
                    <a:pt x="255400" y="57836"/>
                  </a:lnTo>
                  <a:lnTo>
                    <a:pt x="224817" y="27232"/>
                  </a:lnTo>
                  <a:lnTo>
                    <a:pt x="186019" y="7190"/>
                  </a:lnTo>
                  <a:lnTo>
                    <a:pt x="141324" y="0"/>
                  </a:lnTo>
                  <a:lnTo>
                    <a:pt x="96587" y="7190"/>
                  </a:lnTo>
                  <a:lnTo>
                    <a:pt x="57784" y="27232"/>
                  </a:lnTo>
                  <a:lnTo>
                    <a:pt x="27216" y="57836"/>
                  </a:lnTo>
                  <a:lnTo>
                    <a:pt x="7187" y="96708"/>
                  </a:lnTo>
                  <a:lnTo>
                    <a:pt x="0" y="141557"/>
                  </a:lnTo>
                  <a:lnTo>
                    <a:pt x="7187" y="186297"/>
                  </a:lnTo>
                  <a:lnTo>
                    <a:pt x="27216" y="225103"/>
                  </a:lnTo>
                  <a:lnTo>
                    <a:pt x="57784" y="255673"/>
                  </a:lnTo>
                  <a:lnTo>
                    <a:pt x="96587" y="275703"/>
                  </a:lnTo>
                  <a:lnTo>
                    <a:pt x="141324" y="282891"/>
                  </a:lnTo>
                  <a:close/>
                </a:path>
              </a:pathLst>
            </a:custGeom>
            <a:ln w="21979">
              <a:solidFill>
                <a:srgbClr val="000000"/>
              </a:solidFill>
            </a:ln>
          </p:spPr>
          <p:txBody>
            <a:bodyPr wrap="square" lIns="0" tIns="0" rIns="0" bIns="0" rtlCol="0"/>
            <a:lstStyle/>
            <a:p>
              <a:endParaRPr/>
            </a:p>
          </p:txBody>
        </p:sp>
        <p:sp>
          <p:nvSpPr>
            <p:cNvPr id="25" name="object 25"/>
            <p:cNvSpPr/>
            <p:nvPr/>
          </p:nvSpPr>
          <p:spPr>
            <a:xfrm>
              <a:off x="6694142" y="1798185"/>
              <a:ext cx="283210" cy="283210"/>
            </a:xfrm>
            <a:custGeom>
              <a:avLst/>
              <a:gdLst/>
              <a:ahLst/>
              <a:cxnLst/>
              <a:rect l="l" t="t" r="r" b="b"/>
              <a:pathLst>
                <a:path w="283209" h="283210">
                  <a:moveTo>
                    <a:pt x="141324" y="0"/>
                  </a:moveTo>
                  <a:lnTo>
                    <a:pt x="96587" y="7199"/>
                  </a:lnTo>
                  <a:lnTo>
                    <a:pt x="57784" y="27250"/>
                  </a:lnTo>
                  <a:lnTo>
                    <a:pt x="27216" y="57836"/>
                  </a:lnTo>
                  <a:lnTo>
                    <a:pt x="7187" y="96636"/>
                  </a:lnTo>
                  <a:lnTo>
                    <a:pt x="0" y="141333"/>
                  </a:lnTo>
                  <a:lnTo>
                    <a:pt x="7187" y="186194"/>
                  </a:lnTo>
                  <a:lnTo>
                    <a:pt x="27216" y="225094"/>
                  </a:lnTo>
                  <a:lnTo>
                    <a:pt x="57784" y="255731"/>
                  </a:lnTo>
                  <a:lnTo>
                    <a:pt x="96587" y="275801"/>
                  </a:lnTo>
                  <a:lnTo>
                    <a:pt x="141324" y="283003"/>
                  </a:lnTo>
                  <a:lnTo>
                    <a:pt x="186019" y="275801"/>
                  </a:lnTo>
                  <a:lnTo>
                    <a:pt x="224817" y="255731"/>
                  </a:lnTo>
                  <a:lnTo>
                    <a:pt x="255400" y="225094"/>
                  </a:lnTo>
                  <a:lnTo>
                    <a:pt x="275451" y="186194"/>
                  </a:lnTo>
                  <a:lnTo>
                    <a:pt x="282649" y="141333"/>
                  </a:lnTo>
                  <a:lnTo>
                    <a:pt x="275451" y="96636"/>
                  </a:lnTo>
                  <a:lnTo>
                    <a:pt x="255400" y="57836"/>
                  </a:lnTo>
                  <a:lnTo>
                    <a:pt x="224817" y="27250"/>
                  </a:lnTo>
                  <a:lnTo>
                    <a:pt x="186019" y="7199"/>
                  </a:lnTo>
                  <a:lnTo>
                    <a:pt x="141324" y="0"/>
                  </a:lnTo>
                  <a:close/>
                </a:path>
              </a:pathLst>
            </a:custGeom>
            <a:solidFill>
              <a:srgbClr val="BEEAF9"/>
            </a:solidFill>
          </p:spPr>
          <p:txBody>
            <a:bodyPr wrap="square" lIns="0" tIns="0" rIns="0" bIns="0" rtlCol="0"/>
            <a:lstStyle/>
            <a:p>
              <a:endParaRPr/>
            </a:p>
          </p:txBody>
        </p:sp>
        <p:sp>
          <p:nvSpPr>
            <p:cNvPr id="26" name="object 26"/>
            <p:cNvSpPr/>
            <p:nvPr/>
          </p:nvSpPr>
          <p:spPr>
            <a:xfrm>
              <a:off x="6694142" y="1798185"/>
              <a:ext cx="283210" cy="283210"/>
            </a:xfrm>
            <a:custGeom>
              <a:avLst/>
              <a:gdLst/>
              <a:ahLst/>
              <a:cxnLst/>
              <a:rect l="l" t="t" r="r" b="b"/>
              <a:pathLst>
                <a:path w="283209" h="283210">
                  <a:moveTo>
                    <a:pt x="141324" y="283003"/>
                  </a:moveTo>
                  <a:lnTo>
                    <a:pt x="186019" y="275801"/>
                  </a:lnTo>
                  <a:lnTo>
                    <a:pt x="224817" y="255731"/>
                  </a:lnTo>
                  <a:lnTo>
                    <a:pt x="255400" y="225094"/>
                  </a:lnTo>
                  <a:lnTo>
                    <a:pt x="275451" y="186194"/>
                  </a:lnTo>
                  <a:lnTo>
                    <a:pt x="282649" y="141333"/>
                  </a:lnTo>
                  <a:lnTo>
                    <a:pt x="275451" y="96636"/>
                  </a:lnTo>
                  <a:lnTo>
                    <a:pt x="255400" y="57836"/>
                  </a:lnTo>
                  <a:lnTo>
                    <a:pt x="224817" y="27250"/>
                  </a:lnTo>
                  <a:lnTo>
                    <a:pt x="186019" y="7199"/>
                  </a:lnTo>
                  <a:lnTo>
                    <a:pt x="141324" y="0"/>
                  </a:lnTo>
                  <a:lnTo>
                    <a:pt x="96587" y="7199"/>
                  </a:lnTo>
                  <a:lnTo>
                    <a:pt x="57784" y="27250"/>
                  </a:lnTo>
                  <a:lnTo>
                    <a:pt x="27216" y="57836"/>
                  </a:lnTo>
                  <a:lnTo>
                    <a:pt x="7187" y="96636"/>
                  </a:lnTo>
                  <a:lnTo>
                    <a:pt x="0" y="141333"/>
                  </a:lnTo>
                  <a:lnTo>
                    <a:pt x="7187" y="186194"/>
                  </a:lnTo>
                  <a:lnTo>
                    <a:pt x="27216" y="225094"/>
                  </a:lnTo>
                  <a:lnTo>
                    <a:pt x="57784" y="255731"/>
                  </a:lnTo>
                  <a:lnTo>
                    <a:pt x="96587" y="275801"/>
                  </a:lnTo>
                  <a:lnTo>
                    <a:pt x="141324" y="283003"/>
                  </a:lnTo>
                  <a:close/>
                </a:path>
              </a:pathLst>
            </a:custGeom>
            <a:ln w="21979">
              <a:solidFill>
                <a:srgbClr val="000000"/>
              </a:solidFill>
            </a:ln>
          </p:spPr>
          <p:txBody>
            <a:bodyPr wrap="square" lIns="0" tIns="0" rIns="0" bIns="0" rtlCol="0"/>
            <a:lstStyle/>
            <a:p>
              <a:endParaRPr/>
            </a:p>
          </p:txBody>
        </p:sp>
        <p:sp>
          <p:nvSpPr>
            <p:cNvPr id="27" name="object 27"/>
            <p:cNvSpPr/>
            <p:nvPr/>
          </p:nvSpPr>
          <p:spPr>
            <a:xfrm>
              <a:off x="6694142" y="3379083"/>
              <a:ext cx="283210" cy="283210"/>
            </a:xfrm>
            <a:custGeom>
              <a:avLst/>
              <a:gdLst/>
              <a:ahLst/>
              <a:cxnLst/>
              <a:rect l="l" t="t" r="r" b="b"/>
              <a:pathLst>
                <a:path w="283209" h="283210">
                  <a:moveTo>
                    <a:pt x="141324" y="0"/>
                  </a:moveTo>
                  <a:lnTo>
                    <a:pt x="96587" y="7167"/>
                  </a:lnTo>
                  <a:lnTo>
                    <a:pt x="57784" y="27161"/>
                  </a:lnTo>
                  <a:lnTo>
                    <a:pt x="27216" y="57715"/>
                  </a:lnTo>
                  <a:lnTo>
                    <a:pt x="7187" y="96565"/>
                  </a:lnTo>
                  <a:lnTo>
                    <a:pt x="0" y="141445"/>
                  </a:lnTo>
                  <a:lnTo>
                    <a:pt x="7187" y="185841"/>
                  </a:lnTo>
                  <a:lnTo>
                    <a:pt x="27216" y="224604"/>
                  </a:lnTo>
                  <a:lnTo>
                    <a:pt x="57784" y="255302"/>
                  </a:lnTo>
                  <a:lnTo>
                    <a:pt x="96587" y="275505"/>
                  </a:lnTo>
                  <a:lnTo>
                    <a:pt x="141324" y="282779"/>
                  </a:lnTo>
                  <a:lnTo>
                    <a:pt x="186019" y="275505"/>
                  </a:lnTo>
                  <a:lnTo>
                    <a:pt x="224817" y="255302"/>
                  </a:lnTo>
                  <a:lnTo>
                    <a:pt x="255400" y="224604"/>
                  </a:lnTo>
                  <a:lnTo>
                    <a:pt x="275451" y="185841"/>
                  </a:lnTo>
                  <a:lnTo>
                    <a:pt x="282649" y="141445"/>
                  </a:lnTo>
                  <a:lnTo>
                    <a:pt x="275451" y="96565"/>
                  </a:lnTo>
                  <a:lnTo>
                    <a:pt x="255400" y="57715"/>
                  </a:lnTo>
                  <a:lnTo>
                    <a:pt x="224817" y="27161"/>
                  </a:lnTo>
                  <a:lnTo>
                    <a:pt x="186019" y="7167"/>
                  </a:lnTo>
                  <a:lnTo>
                    <a:pt x="141324" y="0"/>
                  </a:lnTo>
                  <a:close/>
                </a:path>
              </a:pathLst>
            </a:custGeom>
            <a:solidFill>
              <a:srgbClr val="BEEAF9"/>
            </a:solidFill>
          </p:spPr>
          <p:txBody>
            <a:bodyPr wrap="square" lIns="0" tIns="0" rIns="0" bIns="0" rtlCol="0"/>
            <a:lstStyle/>
            <a:p>
              <a:endParaRPr/>
            </a:p>
          </p:txBody>
        </p:sp>
        <p:sp>
          <p:nvSpPr>
            <p:cNvPr id="28" name="object 28"/>
            <p:cNvSpPr/>
            <p:nvPr/>
          </p:nvSpPr>
          <p:spPr>
            <a:xfrm>
              <a:off x="6694142" y="3379083"/>
              <a:ext cx="283210" cy="283210"/>
            </a:xfrm>
            <a:custGeom>
              <a:avLst/>
              <a:gdLst/>
              <a:ahLst/>
              <a:cxnLst/>
              <a:rect l="l" t="t" r="r" b="b"/>
              <a:pathLst>
                <a:path w="283209" h="283210">
                  <a:moveTo>
                    <a:pt x="141324" y="282779"/>
                  </a:moveTo>
                  <a:lnTo>
                    <a:pt x="186019" y="275505"/>
                  </a:lnTo>
                  <a:lnTo>
                    <a:pt x="224817" y="255302"/>
                  </a:lnTo>
                  <a:lnTo>
                    <a:pt x="255400" y="224604"/>
                  </a:lnTo>
                  <a:lnTo>
                    <a:pt x="275451" y="185841"/>
                  </a:lnTo>
                  <a:lnTo>
                    <a:pt x="282649" y="141445"/>
                  </a:lnTo>
                  <a:lnTo>
                    <a:pt x="275451" y="96565"/>
                  </a:lnTo>
                  <a:lnTo>
                    <a:pt x="255400" y="57715"/>
                  </a:lnTo>
                  <a:lnTo>
                    <a:pt x="224817" y="27161"/>
                  </a:lnTo>
                  <a:lnTo>
                    <a:pt x="186019" y="7167"/>
                  </a:lnTo>
                  <a:lnTo>
                    <a:pt x="141324" y="0"/>
                  </a:lnTo>
                  <a:lnTo>
                    <a:pt x="96587" y="7167"/>
                  </a:lnTo>
                  <a:lnTo>
                    <a:pt x="57784" y="27161"/>
                  </a:lnTo>
                  <a:lnTo>
                    <a:pt x="27216" y="57715"/>
                  </a:lnTo>
                  <a:lnTo>
                    <a:pt x="7187" y="96565"/>
                  </a:lnTo>
                  <a:lnTo>
                    <a:pt x="0" y="141445"/>
                  </a:lnTo>
                  <a:lnTo>
                    <a:pt x="7187" y="185841"/>
                  </a:lnTo>
                  <a:lnTo>
                    <a:pt x="27216" y="224604"/>
                  </a:lnTo>
                  <a:lnTo>
                    <a:pt x="57784" y="255302"/>
                  </a:lnTo>
                  <a:lnTo>
                    <a:pt x="96587" y="275505"/>
                  </a:lnTo>
                  <a:lnTo>
                    <a:pt x="141324" y="282779"/>
                  </a:lnTo>
                  <a:close/>
                </a:path>
              </a:pathLst>
            </a:custGeom>
            <a:ln w="21979">
              <a:solidFill>
                <a:srgbClr val="000000"/>
              </a:solidFill>
            </a:ln>
          </p:spPr>
          <p:txBody>
            <a:bodyPr wrap="square" lIns="0" tIns="0" rIns="0" bIns="0" rtlCol="0"/>
            <a:lstStyle/>
            <a:p>
              <a:endParaRPr/>
            </a:p>
          </p:txBody>
        </p:sp>
        <p:sp>
          <p:nvSpPr>
            <p:cNvPr id="29" name="object 29"/>
            <p:cNvSpPr/>
            <p:nvPr/>
          </p:nvSpPr>
          <p:spPr>
            <a:xfrm>
              <a:off x="4768267" y="1376426"/>
              <a:ext cx="2595245" cy="3574415"/>
            </a:xfrm>
            <a:custGeom>
              <a:avLst/>
              <a:gdLst/>
              <a:ahLst/>
              <a:cxnLst/>
              <a:rect l="l" t="t" r="r" b="b"/>
              <a:pathLst>
                <a:path w="2595245" h="3574415">
                  <a:moveTo>
                    <a:pt x="1947841" y="2054774"/>
                  </a:moveTo>
                  <a:lnTo>
                    <a:pt x="1947841" y="2054774"/>
                  </a:lnTo>
                  <a:lnTo>
                    <a:pt x="1912537" y="2112048"/>
                  </a:lnTo>
                </a:path>
                <a:path w="2595245" h="3574415">
                  <a:moveTo>
                    <a:pt x="1888890" y="2149931"/>
                  </a:moveTo>
                  <a:lnTo>
                    <a:pt x="1888890" y="2149931"/>
                  </a:lnTo>
                  <a:lnTo>
                    <a:pt x="1853474" y="2207204"/>
                  </a:lnTo>
                </a:path>
                <a:path w="2595245" h="3574415">
                  <a:moveTo>
                    <a:pt x="1829827" y="2245872"/>
                  </a:moveTo>
                  <a:lnTo>
                    <a:pt x="1829827" y="2245872"/>
                  </a:lnTo>
                  <a:lnTo>
                    <a:pt x="1793739" y="2303257"/>
                  </a:lnTo>
                </a:path>
                <a:path w="2595245" h="3574415">
                  <a:moveTo>
                    <a:pt x="1770092" y="2341028"/>
                  </a:moveTo>
                  <a:lnTo>
                    <a:pt x="1770092" y="2341028"/>
                  </a:lnTo>
                  <a:lnTo>
                    <a:pt x="1734676" y="2398078"/>
                  </a:lnTo>
                </a:path>
                <a:path w="2595245" h="3574415">
                  <a:moveTo>
                    <a:pt x="1711365" y="2436185"/>
                  </a:moveTo>
                  <a:lnTo>
                    <a:pt x="1711365" y="2436185"/>
                  </a:lnTo>
                  <a:lnTo>
                    <a:pt x="1676062" y="2493234"/>
                  </a:lnTo>
                </a:path>
                <a:path w="2595245" h="3574415">
                  <a:moveTo>
                    <a:pt x="1652414" y="2531902"/>
                  </a:moveTo>
                  <a:lnTo>
                    <a:pt x="1652414" y="2531902"/>
                  </a:lnTo>
                  <a:lnTo>
                    <a:pt x="1616999" y="2589175"/>
                  </a:lnTo>
                </a:path>
                <a:path w="2595245" h="3574415">
                  <a:moveTo>
                    <a:pt x="1593351" y="2627058"/>
                  </a:moveTo>
                  <a:lnTo>
                    <a:pt x="1593351" y="2627058"/>
                  </a:lnTo>
                  <a:lnTo>
                    <a:pt x="1558048" y="2684332"/>
                  </a:lnTo>
                </a:path>
                <a:path w="2595245" h="3574415">
                  <a:moveTo>
                    <a:pt x="1533840" y="2722215"/>
                  </a:moveTo>
                  <a:lnTo>
                    <a:pt x="1533840" y="2722215"/>
                  </a:lnTo>
                  <a:lnTo>
                    <a:pt x="1498537" y="2779488"/>
                  </a:lnTo>
                </a:path>
                <a:path w="2595245" h="3574415">
                  <a:moveTo>
                    <a:pt x="1474889" y="2818268"/>
                  </a:moveTo>
                  <a:lnTo>
                    <a:pt x="1474889" y="2818268"/>
                  </a:lnTo>
                  <a:lnTo>
                    <a:pt x="1439474" y="2875541"/>
                  </a:lnTo>
                </a:path>
                <a:path w="2595245" h="3574415">
                  <a:moveTo>
                    <a:pt x="1415827" y="2913424"/>
                  </a:moveTo>
                  <a:lnTo>
                    <a:pt x="1415827" y="2913424"/>
                  </a:lnTo>
                  <a:lnTo>
                    <a:pt x="1380523" y="2970698"/>
                  </a:lnTo>
                </a:path>
                <a:path w="2595245" h="3574415">
                  <a:moveTo>
                    <a:pt x="1357212" y="3008581"/>
                  </a:moveTo>
                  <a:lnTo>
                    <a:pt x="1357212" y="3008581"/>
                  </a:lnTo>
                  <a:lnTo>
                    <a:pt x="1321797" y="3065518"/>
                  </a:lnTo>
                </a:path>
                <a:path w="2595245" h="3574415">
                  <a:moveTo>
                    <a:pt x="1298149" y="3104522"/>
                  </a:moveTo>
                  <a:lnTo>
                    <a:pt x="1298149" y="3104522"/>
                  </a:lnTo>
                  <a:lnTo>
                    <a:pt x="1262062" y="3161571"/>
                  </a:lnTo>
                </a:path>
                <a:path w="2595245" h="3574415">
                  <a:moveTo>
                    <a:pt x="1238414" y="3199342"/>
                  </a:moveTo>
                  <a:lnTo>
                    <a:pt x="1238414" y="3199342"/>
                  </a:lnTo>
                  <a:lnTo>
                    <a:pt x="1202999" y="3256728"/>
                  </a:lnTo>
                </a:path>
                <a:path w="2595245" h="3574415">
                  <a:moveTo>
                    <a:pt x="1179351" y="3295395"/>
                  </a:moveTo>
                  <a:lnTo>
                    <a:pt x="1179351" y="3295395"/>
                  </a:lnTo>
                  <a:lnTo>
                    <a:pt x="1144048" y="3352669"/>
                  </a:lnTo>
                </a:path>
                <a:path w="2595245" h="3574415">
                  <a:moveTo>
                    <a:pt x="1120737" y="3390552"/>
                  </a:moveTo>
                  <a:lnTo>
                    <a:pt x="1120737" y="3390552"/>
                  </a:lnTo>
                  <a:lnTo>
                    <a:pt x="1095408" y="3431685"/>
                  </a:lnTo>
                </a:path>
                <a:path w="2595245" h="3574415">
                  <a:moveTo>
                    <a:pt x="2201800" y="2099270"/>
                  </a:moveTo>
                  <a:lnTo>
                    <a:pt x="2201800" y="2099270"/>
                  </a:lnTo>
                  <a:lnTo>
                    <a:pt x="2219395" y="2164053"/>
                  </a:lnTo>
                </a:path>
                <a:path w="2595245" h="3574415">
                  <a:moveTo>
                    <a:pt x="2231387" y="2208101"/>
                  </a:moveTo>
                  <a:lnTo>
                    <a:pt x="2231387" y="2208101"/>
                  </a:lnTo>
                  <a:lnTo>
                    <a:pt x="2247974" y="2272883"/>
                  </a:lnTo>
                </a:path>
                <a:path w="2595245" h="3574415">
                  <a:moveTo>
                    <a:pt x="2259742" y="2316595"/>
                  </a:moveTo>
                  <a:lnTo>
                    <a:pt x="2259742" y="2316595"/>
                  </a:lnTo>
                  <a:lnTo>
                    <a:pt x="2276665" y="2381378"/>
                  </a:lnTo>
                </a:path>
                <a:path w="2595245" h="3574415">
                  <a:moveTo>
                    <a:pt x="2288320" y="2424192"/>
                  </a:moveTo>
                  <a:lnTo>
                    <a:pt x="2288320" y="2424192"/>
                  </a:lnTo>
                  <a:lnTo>
                    <a:pt x="2306140" y="2489872"/>
                  </a:lnTo>
                </a:path>
                <a:path w="2595245" h="3574415">
                  <a:moveTo>
                    <a:pt x="2317011" y="2532798"/>
                  </a:moveTo>
                  <a:lnTo>
                    <a:pt x="2317011" y="2532798"/>
                  </a:lnTo>
                  <a:lnTo>
                    <a:pt x="2334831" y="2598366"/>
                  </a:lnTo>
                </a:path>
                <a:path w="2595245" h="3574415">
                  <a:moveTo>
                    <a:pt x="2346487" y="2641517"/>
                  </a:moveTo>
                  <a:lnTo>
                    <a:pt x="2346487" y="2641517"/>
                  </a:lnTo>
                  <a:lnTo>
                    <a:pt x="2363186" y="2706411"/>
                  </a:lnTo>
                </a:path>
                <a:path w="2595245" h="3574415">
                  <a:moveTo>
                    <a:pt x="2375178" y="2750011"/>
                  </a:moveTo>
                  <a:lnTo>
                    <a:pt x="2375178" y="2750011"/>
                  </a:lnTo>
                  <a:lnTo>
                    <a:pt x="2392661" y="2814906"/>
                  </a:lnTo>
                </a:path>
                <a:path w="2595245" h="3574415">
                  <a:moveTo>
                    <a:pt x="2403868" y="2858505"/>
                  </a:moveTo>
                  <a:lnTo>
                    <a:pt x="2403868" y="2858505"/>
                  </a:lnTo>
                  <a:lnTo>
                    <a:pt x="2421352" y="2923400"/>
                  </a:lnTo>
                </a:path>
                <a:path w="2595245" h="3574415">
                  <a:moveTo>
                    <a:pt x="2433008" y="2967111"/>
                  </a:moveTo>
                  <a:lnTo>
                    <a:pt x="2433008" y="2967111"/>
                  </a:lnTo>
                  <a:lnTo>
                    <a:pt x="2450043" y="3031894"/>
                  </a:lnTo>
                </a:path>
                <a:path w="2595245" h="3574415">
                  <a:moveTo>
                    <a:pt x="2461698" y="3075045"/>
                  </a:moveTo>
                  <a:lnTo>
                    <a:pt x="2461698" y="3075045"/>
                  </a:lnTo>
                  <a:lnTo>
                    <a:pt x="2479518" y="3140724"/>
                  </a:lnTo>
                </a:path>
                <a:path w="2595245" h="3574415">
                  <a:moveTo>
                    <a:pt x="2490389" y="3183539"/>
                  </a:moveTo>
                  <a:lnTo>
                    <a:pt x="2490389" y="3183539"/>
                  </a:lnTo>
                  <a:lnTo>
                    <a:pt x="2508209" y="3249218"/>
                  </a:lnTo>
                </a:path>
                <a:path w="2595245" h="3574415">
                  <a:moveTo>
                    <a:pt x="2519865" y="3292033"/>
                  </a:moveTo>
                  <a:lnTo>
                    <a:pt x="2519865" y="3292033"/>
                  </a:lnTo>
                  <a:lnTo>
                    <a:pt x="2536564" y="3356928"/>
                  </a:lnTo>
                </a:path>
                <a:path w="2595245" h="3574415">
                  <a:moveTo>
                    <a:pt x="2548556" y="3400863"/>
                  </a:moveTo>
                  <a:lnTo>
                    <a:pt x="2548556" y="3400863"/>
                  </a:lnTo>
                  <a:lnTo>
                    <a:pt x="2565142" y="3465422"/>
                  </a:lnTo>
                </a:path>
                <a:path w="2595245" h="3574415">
                  <a:moveTo>
                    <a:pt x="2577134" y="3509357"/>
                  </a:moveTo>
                  <a:lnTo>
                    <a:pt x="2577134" y="3509357"/>
                  </a:lnTo>
                  <a:lnTo>
                    <a:pt x="2594730" y="3574140"/>
                  </a:lnTo>
                </a:path>
                <a:path w="2595245" h="3574415">
                  <a:moveTo>
                    <a:pt x="0" y="0"/>
                  </a:moveTo>
                  <a:lnTo>
                    <a:pt x="0" y="0"/>
                  </a:lnTo>
                  <a:lnTo>
                    <a:pt x="1860199" y="0"/>
                  </a:lnTo>
                </a:path>
              </a:pathLst>
            </a:custGeom>
            <a:ln w="10850">
              <a:solidFill>
                <a:srgbClr val="000000"/>
              </a:solidFill>
            </a:ln>
          </p:spPr>
          <p:txBody>
            <a:bodyPr wrap="square" lIns="0" tIns="0" rIns="0" bIns="0" rtlCol="0"/>
            <a:lstStyle/>
            <a:p>
              <a:endParaRPr/>
            </a:p>
          </p:txBody>
        </p:sp>
        <p:sp>
          <p:nvSpPr>
            <p:cNvPr id="30" name="object 30"/>
            <p:cNvSpPr/>
            <p:nvPr/>
          </p:nvSpPr>
          <p:spPr>
            <a:xfrm>
              <a:off x="4707623" y="1334401"/>
              <a:ext cx="1981200" cy="84455"/>
            </a:xfrm>
            <a:custGeom>
              <a:avLst/>
              <a:gdLst/>
              <a:ahLst/>
              <a:cxnLst/>
              <a:rect l="l" t="t" r="r" b="b"/>
              <a:pathLst>
                <a:path w="1981200" h="84455">
                  <a:moveTo>
                    <a:pt x="73190" y="0"/>
                  </a:moveTo>
                  <a:lnTo>
                    <a:pt x="0" y="42024"/>
                  </a:lnTo>
                  <a:lnTo>
                    <a:pt x="73190" y="84289"/>
                  </a:lnTo>
                  <a:lnTo>
                    <a:pt x="73190" y="0"/>
                  </a:lnTo>
                  <a:close/>
                </a:path>
                <a:path w="1981200" h="84455">
                  <a:moveTo>
                    <a:pt x="1980679" y="42024"/>
                  </a:moveTo>
                  <a:lnTo>
                    <a:pt x="1908289" y="0"/>
                  </a:lnTo>
                  <a:lnTo>
                    <a:pt x="1908289" y="84289"/>
                  </a:lnTo>
                  <a:lnTo>
                    <a:pt x="1980679" y="42024"/>
                  </a:lnTo>
                  <a:close/>
                </a:path>
              </a:pathLst>
            </a:custGeom>
            <a:solidFill>
              <a:srgbClr val="000000"/>
            </a:solidFill>
          </p:spPr>
          <p:txBody>
            <a:bodyPr wrap="square" lIns="0" tIns="0" rIns="0" bIns="0" rtlCol="0"/>
            <a:lstStyle/>
            <a:p>
              <a:endParaRPr/>
            </a:p>
          </p:txBody>
        </p:sp>
        <p:sp>
          <p:nvSpPr>
            <p:cNvPr id="31" name="object 31"/>
            <p:cNvSpPr/>
            <p:nvPr/>
          </p:nvSpPr>
          <p:spPr>
            <a:xfrm>
              <a:off x="4768267" y="1931225"/>
              <a:ext cx="1860550" cy="0"/>
            </a:xfrm>
            <a:custGeom>
              <a:avLst/>
              <a:gdLst/>
              <a:ahLst/>
              <a:cxnLst/>
              <a:rect l="l" t="t" r="r" b="b"/>
              <a:pathLst>
                <a:path w="1860550">
                  <a:moveTo>
                    <a:pt x="0" y="0"/>
                  </a:moveTo>
                  <a:lnTo>
                    <a:pt x="0" y="0"/>
                  </a:lnTo>
                  <a:lnTo>
                    <a:pt x="1860199" y="0"/>
                  </a:lnTo>
                </a:path>
              </a:pathLst>
            </a:custGeom>
            <a:ln w="10851">
              <a:solidFill>
                <a:srgbClr val="000000"/>
              </a:solidFill>
            </a:ln>
          </p:spPr>
          <p:txBody>
            <a:bodyPr wrap="square" lIns="0" tIns="0" rIns="0" bIns="0" rtlCol="0"/>
            <a:lstStyle/>
            <a:p>
              <a:endParaRPr/>
            </a:p>
          </p:txBody>
        </p:sp>
        <p:sp>
          <p:nvSpPr>
            <p:cNvPr id="32" name="object 32"/>
            <p:cNvSpPr/>
            <p:nvPr/>
          </p:nvSpPr>
          <p:spPr>
            <a:xfrm>
              <a:off x="4707623" y="1889201"/>
              <a:ext cx="1981200" cy="84455"/>
            </a:xfrm>
            <a:custGeom>
              <a:avLst/>
              <a:gdLst/>
              <a:ahLst/>
              <a:cxnLst/>
              <a:rect l="l" t="t" r="r" b="b"/>
              <a:pathLst>
                <a:path w="1981200" h="84455">
                  <a:moveTo>
                    <a:pt x="73190" y="0"/>
                  </a:moveTo>
                  <a:lnTo>
                    <a:pt x="0" y="42024"/>
                  </a:lnTo>
                  <a:lnTo>
                    <a:pt x="73190" y="84061"/>
                  </a:lnTo>
                  <a:lnTo>
                    <a:pt x="73190" y="0"/>
                  </a:lnTo>
                  <a:close/>
                </a:path>
                <a:path w="1981200" h="84455">
                  <a:moveTo>
                    <a:pt x="1980679" y="42024"/>
                  </a:moveTo>
                  <a:lnTo>
                    <a:pt x="1908289" y="787"/>
                  </a:lnTo>
                  <a:lnTo>
                    <a:pt x="1908289" y="84061"/>
                  </a:lnTo>
                  <a:lnTo>
                    <a:pt x="1980679" y="42024"/>
                  </a:lnTo>
                  <a:close/>
                </a:path>
              </a:pathLst>
            </a:custGeom>
            <a:solidFill>
              <a:srgbClr val="000000"/>
            </a:solidFill>
          </p:spPr>
          <p:txBody>
            <a:bodyPr wrap="square" lIns="0" tIns="0" rIns="0" bIns="0" rtlCol="0"/>
            <a:lstStyle/>
            <a:p>
              <a:endParaRPr/>
            </a:p>
          </p:txBody>
        </p:sp>
        <p:sp>
          <p:nvSpPr>
            <p:cNvPr id="33" name="object 33"/>
            <p:cNvSpPr/>
            <p:nvPr/>
          </p:nvSpPr>
          <p:spPr>
            <a:xfrm>
              <a:off x="4768267" y="3519632"/>
              <a:ext cx="1860550" cy="0"/>
            </a:xfrm>
            <a:custGeom>
              <a:avLst/>
              <a:gdLst/>
              <a:ahLst/>
              <a:cxnLst/>
              <a:rect l="l" t="t" r="r" b="b"/>
              <a:pathLst>
                <a:path w="1860550">
                  <a:moveTo>
                    <a:pt x="0" y="0"/>
                  </a:moveTo>
                  <a:lnTo>
                    <a:pt x="0" y="0"/>
                  </a:lnTo>
                  <a:lnTo>
                    <a:pt x="1860199" y="0"/>
                  </a:lnTo>
                </a:path>
              </a:pathLst>
            </a:custGeom>
            <a:ln w="10851">
              <a:solidFill>
                <a:srgbClr val="000000"/>
              </a:solidFill>
            </a:ln>
          </p:spPr>
          <p:txBody>
            <a:bodyPr wrap="square" lIns="0" tIns="0" rIns="0" bIns="0" rtlCol="0"/>
            <a:lstStyle/>
            <a:p>
              <a:endParaRPr/>
            </a:p>
          </p:txBody>
        </p:sp>
        <p:sp>
          <p:nvSpPr>
            <p:cNvPr id="34" name="object 34"/>
            <p:cNvSpPr/>
            <p:nvPr/>
          </p:nvSpPr>
          <p:spPr>
            <a:xfrm>
              <a:off x="4707623" y="3477602"/>
              <a:ext cx="1981200" cy="84455"/>
            </a:xfrm>
            <a:custGeom>
              <a:avLst/>
              <a:gdLst/>
              <a:ahLst/>
              <a:cxnLst/>
              <a:rect l="l" t="t" r="r" b="b"/>
              <a:pathLst>
                <a:path w="1981200" h="84454">
                  <a:moveTo>
                    <a:pt x="73190" y="0"/>
                  </a:moveTo>
                  <a:lnTo>
                    <a:pt x="0" y="42037"/>
                  </a:lnTo>
                  <a:lnTo>
                    <a:pt x="73190" y="84061"/>
                  </a:lnTo>
                  <a:lnTo>
                    <a:pt x="73190" y="0"/>
                  </a:lnTo>
                  <a:close/>
                </a:path>
                <a:path w="1981200" h="84454">
                  <a:moveTo>
                    <a:pt x="1980679" y="42037"/>
                  </a:moveTo>
                  <a:lnTo>
                    <a:pt x="1908289" y="0"/>
                  </a:lnTo>
                  <a:lnTo>
                    <a:pt x="1908289" y="84061"/>
                  </a:lnTo>
                  <a:lnTo>
                    <a:pt x="1980679" y="42037"/>
                  </a:lnTo>
                  <a:close/>
                </a:path>
              </a:pathLst>
            </a:custGeom>
            <a:solidFill>
              <a:srgbClr val="000000"/>
            </a:solidFill>
          </p:spPr>
          <p:txBody>
            <a:bodyPr wrap="square" lIns="0" tIns="0" rIns="0" bIns="0" rtlCol="0"/>
            <a:lstStyle/>
            <a:p>
              <a:endParaRPr/>
            </a:p>
          </p:txBody>
        </p:sp>
      </p:grpSp>
      <p:sp>
        <p:nvSpPr>
          <p:cNvPr id="35" name="object 35"/>
          <p:cNvSpPr txBox="1"/>
          <p:nvPr/>
        </p:nvSpPr>
        <p:spPr>
          <a:xfrm>
            <a:off x="1783709" y="926913"/>
            <a:ext cx="763270" cy="267970"/>
          </a:xfrm>
          <a:prstGeom prst="rect">
            <a:avLst/>
          </a:prstGeom>
        </p:spPr>
        <p:txBody>
          <a:bodyPr vert="horz" wrap="square" lIns="0" tIns="11430" rIns="0" bIns="0" rtlCol="0">
            <a:spAutoFit/>
          </a:bodyPr>
          <a:lstStyle/>
          <a:p>
            <a:pPr marL="12700">
              <a:lnSpc>
                <a:spcPct val="100000"/>
              </a:lnSpc>
              <a:spcBef>
                <a:spcPts val="90"/>
              </a:spcBef>
            </a:pPr>
            <a:r>
              <a:rPr sz="1600" b="1" spc="-15" dirty="0">
                <a:latin typeface="Times New Roman"/>
                <a:cs typeface="Times New Roman"/>
              </a:rPr>
              <a:t>M</a:t>
            </a:r>
            <a:r>
              <a:rPr sz="1600" b="1" spc="-5" dirty="0">
                <a:latin typeface="Times New Roman"/>
                <a:cs typeface="Times New Roman"/>
              </a:rPr>
              <a:t>e</a:t>
            </a:r>
            <a:r>
              <a:rPr sz="1600" b="1" spc="-20" dirty="0">
                <a:latin typeface="Times New Roman"/>
                <a:cs typeface="Times New Roman"/>
              </a:rPr>
              <a:t>mo</a:t>
            </a:r>
            <a:r>
              <a:rPr sz="1600" b="1" spc="-5" dirty="0">
                <a:latin typeface="Times New Roman"/>
                <a:cs typeface="Times New Roman"/>
              </a:rPr>
              <a:t>ry</a:t>
            </a:r>
            <a:endParaRPr sz="1600">
              <a:latin typeface="Times New Roman"/>
              <a:cs typeface="Times New Roman"/>
            </a:endParaRPr>
          </a:p>
        </p:txBody>
      </p:sp>
      <p:sp>
        <p:nvSpPr>
          <p:cNvPr id="36" name="object 36"/>
          <p:cNvSpPr txBox="1">
            <a:spLocks noGrp="1"/>
          </p:cNvSpPr>
          <p:nvPr>
            <p:ph type="title"/>
          </p:nvPr>
        </p:nvSpPr>
        <p:spPr>
          <a:xfrm>
            <a:off x="2330628" y="578567"/>
            <a:ext cx="1571625" cy="267970"/>
          </a:xfrm>
          <a:prstGeom prst="rect">
            <a:avLst/>
          </a:prstGeom>
        </p:spPr>
        <p:txBody>
          <a:bodyPr vert="horz" wrap="square" lIns="0" tIns="11430" rIns="0" bIns="0" rtlCol="0">
            <a:spAutoFit/>
          </a:bodyPr>
          <a:lstStyle/>
          <a:p>
            <a:pPr marL="12700">
              <a:lnSpc>
                <a:spcPct val="100000"/>
              </a:lnSpc>
              <a:spcBef>
                <a:spcPts val="90"/>
              </a:spcBef>
            </a:pPr>
            <a:r>
              <a:rPr sz="1600" spc="-15" dirty="0">
                <a:solidFill>
                  <a:srgbClr val="000000"/>
                </a:solidFill>
                <a:latin typeface="Times New Roman"/>
                <a:cs typeface="Times New Roman"/>
              </a:rPr>
              <a:t>Computer</a:t>
            </a:r>
            <a:r>
              <a:rPr sz="1600" spc="-75" dirty="0">
                <a:solidFill>
                  <a:srgbClr val="000000"/>
                </a:solidFill>
                <a:latin typeface="Times New Roman"/>
                <a:cs typeface="Times New Roman"/>
              </a:rPr>
              <a:t> </a:t>
            </a:r>
            <a:r>
              <a:rPr sz="1600" spc="-10" dirty="0">
                <a:solidFill>
                  <a:srgbClr val="000000"/>
                </a:solidFill>
                <a:latin typeface="Times New Roman"/>
                <a:cs typeface="Times New Roman"/>
              </a:rPr>
              <a:t>System</a:t>
            </a:r>
            <a:endParaRPr sz="1600">
              <a:latin typeface="Times New Roman"/>
              <a:cs typeface="Times New Roman"/>
            </a:endParaRPr>
          </a:p>
        </p:txBody>
      </p:sp>
      <p:sp>
        <p:nvSpPr>
          <p:cNvPr id="37" name="object 37"/>
          <p:cNvSpPr txBox="1"/>
          <p:nvPr/>
        </p:nvSpPr>
        <p:spPr>
          <a:xfrm>
            <a:off x="6270804" y="809229"/>
            <a:ext cx="1014094" cy="267970"/>
          </a:xfrm>
          <a:prstGeom prst="rect">
            <a:avLst/>
          </a:prstGeom>
        </p:spPr>
        <p:txBody>
          <a:bodyPr vert="horz" wrap="square" lIns="0" tIns="11430" rIns="0" bIns="0" rtlCol="0">
            <a:spAutoFit/>
          </a:bodyPr>
          <a:lstStyle/>
          <a:p>
            <a:pPr marL="12700">
              <a:lnSpc>
                <a:spcPct val="100000"/>
              </a:lnSpc>
              <a:spcBef>
                <a:spcPts val="90"/>
              </a:spcBef>
            </a:pPr>
            <a:r>
              <a:rPr sz="1600" b="1" spc="-10" dirty="0">
                <a:latin typeface="Times New Roman"/>
                <a:cs typeface="Times New Roman"/>
              </a:rPr>
              <a:t>I/O</a:t>
            </a:r>
            <a:r>
              <a:rPr sz="1600" b="1" spc="-90" dirty="0">
                <a:latin typeface="Times New Roman"/>
                <a:cs typeface="Times New Roman"/>
              </a:rPr>
              <a:t> </a:t>
            </a:r>
            <a:r>
              <a:rPr sz="1600" b="1" spc="-10" dirty="0">
                <a:latin typeface="Times New Roman"/>
                <a:cs typeface="Times New Roman"/>
              </a:rPr>
              <a:t>Devices</a:t>
            </a:r>
            <a:endParaRPr sz="1600">
              <a:latin typeface="Times New Roman"/>
              <a:cs typeface="Times New Roman"/>
            </a:endParaRPr>
          </a:p>
        </p:txBody>
      </p:sp>
      <p:sp>
        <p:nvSpPr>
          <p:cNvPr id="38" name="object 38"/>
          <p:cNvSpPr txBox="1"/>
          <p:nvPr/>
        </p:nvSpPr>
        <p:spPr>
          <a:xfrm>
            <a:off x="1797270" y="1330819"/>
            <a:ext cx="709930" cy="590550"/>
          </a:xfrm>
          <a:prstGeom prst="rect">
            <a:avLst/>
          </a:prstGeom>
        </p:spPr>
        <p:txBody>
          <a:bodyPr vert="horz" wrap="square" lIns="0" tIns="10795" rIns="0" bIns="0" rtlCol="0">
            <a:spAutoFit/>
          </a:bodyPr>
          <a:lstStyle/>
          <a:p>
            <a:pPr marL="12700" marR="5080" algn="ctr">
              <a:lnSpc>
                <a:spcPct val="103099"/>
              </a:lnSpc>
              <a:spcBef>
                <a:spcPts val="85"/>
              </a:spcBef>
            </a:pPr>
            <a:r>
              <a:rPr sz="1200" b="1" spc="20" dirty="0">
                <a:latin typeface="Times New Roman"/>
                <a:cs typeface="Times New Roman"/>
              </a:rPr>
              <a:t>Op</a:t>
            </a:r>
            <a:r>
              <a:rPr sz="1200" b="1" dirty="0">
                <a:latin typeface="Times New Roman"/>
                <a:cs typeface="Times New Roman"/>
              </a:rPr>
              <a:t>e</a:t>
            </a:r>
            <a:r>
              <a:rPr sz="1200" b="1" spc="5" dirty="0">
                <a:latin typeface="Times New Roman"/>
                <a:cs typeface="Times New Roman"/>
              </a:rPr>
              <a:t>r</a:t>
            </a:r>
            <a:r>
              <a:rPr sz="1200" b="1" spc="10" dirty="0">
                <a:latin typeface="Times New Roman"/>
                <a:cs typeface="Times New Roman"/>
              </a:rPr>
              <a:t>at</a:t>
            </a:r>
            <a:r>
              <a:rPr sz="1200" b="1" dirty="0">
                <a:latin typeface="Times New Roman"/>
                <a:cs typeface="Times New Roman"/>
              </a:rPr>
              <a:t>in</a:t>
            </a:r>
            <a:r>
              <a:rPr sz="1200" b="1" spc="10" dirty="0">
                <a:latin typeface="Times New Roman"/>
                <a:cs typeface="Times New Roman"/>
              </a:rPr>
              <a:t>g  System </a:t>
            </a:r>
            <a:r>
              <a:rPr sz="1200" b="1" spc="15" dirty="0">
                <a:latin typeface="Times New Roman"/>
                <a:cs typeface="Times New Roman"/>
              </a:rPr>
              <a:t> </a:t>
            </a:r>
            <a:r>
              <a:rPr sz="1200" b="1" spc="10" dirty="0">
                <a:latin typeface="Times New Roman"/>
                <a:cs typeface="Times New Roman"/>
              </a:rPr>
              <a:t>Software</a:t>
            </a:r>
            <a:endParaRPr sz="1200">
              <a:latin typeface="Times New Roman"/>
              <a:cs typeface="Times New Roman"/>
            </a:endParaRPr>
          </a:p>
        </p:txBody>
      </p:sp>
      <p:sp>
        <p:nvSpPr>
          <p:cNvPr id="39" name="object 39"/>
          <p:cNvSpPr txBox="1"/>
          <p:nvPr/>
        </p:nvSpPr>
        <p:spPr>
          <a:xfrm>
            <a:off x="1810718" y="2521115"/>
            <a:ext cx="685800" cy="402590"/>
          </a:xfrm>
          <a:prstGeom prst="rect">
            <a:avLst/>
          </a:prstGeom>
        </p:spPr>
        <p:txBody>
          <a:bodyPr vert="horz" wrap="square" lIns="0" tIns="10795" rIns="0" bIns="0" rtlCol="0">
            <a:spAutoFit/>
          </a:bodyPr>
          <a:lstStyle/>
          <a:p>
            <a:pPr marL="36830" marR="5080" indent="-24765">
              <a:lnSpc>
                <a:spcPct val="103200"/>
              </a:lnSpc>
              <a:spcBef>
                <a:spcPts val="85"/>
              </a:spcBef>
            </a:pPr>
            <a:r>
              <a:rPr sz="1200" b="1" spc="15" dirty="0">
                <a:latin typeface="Times New Roman"/>
                <a:cs typeface="Times New Roman"/>
              </a:rPr>
              <a:t>Pro</a:t>
            </a:r>
            <a:r>
              <a:rPr sz="1200" b="1" spc="10" dirty="0">
                <a:latin typeface="Times New Roman"/>
                <a:cs typeface="Times New Roman"/>
              </a:rPr>
              <a:t>grams  </a:t>
            </a:r>
            <a:r>
              <a:rPr sz="1200" b="1" spc="15" dirty="0">
                <a:latin typeface="Times New Roman"/>
                <a:cs typeface="Times New Roman"/>
              </a:rPr>
              <a:t>and</a:t>
            </a:r>
            <a:r>
              <a:rPr sz="1200" b="1" spc="-55" dirty="0">
                <a:latin typeface="Times New Roman"/>
                <a:cs typeface="Times New Roman"/>
              </a:rPr>
              <a:t> </a:t>
            </a:r>
            <a:r>
              <a:rPr sz="1200" b="1" spc="10" dirty="0">
                <a:latin typeface="Times New Roman"/>
                <a:cs typeface="Times New Roman"/>
              </a:rPr>
              <a:t>Data</a:t>
            </a:r>
            <a:endParaRPr sz="1200">
              <a:latin typeface="Times New Roman"/>
              <a:cs typeface="Times New Roman"/>
            </a:endParaRPr>
          </a:p>
        </p:txBody>
      </p:sp>
      <p:sp>
        <p:nvSpPr>
          <p:cNvPr id="40" name="object 40"/>
          <p:cNvSpPr txBox="1"/>
          <p:nvPr/>
        </p:nvSpPr>
        <p:spPr>
          <a:xfrm>
            <a:off x="1672007" y="4120609"/>
            <a:ext cx="1010285" cy="283210"/>
          </a:xfrm>
          <a:prstGeom prst="rect">
            <a:avLst/>
          </a:prstGeom>
          <a:solidFill>
            <a:srgbClr val="FDFDFD"/>
          </a:solidFill>
          <a:ln w="10851">
            <a:solidFill>
              <a:srgbClr val="000000"/>
            </a:solidFill>
          </a:ln>
        </p:spPr>
        <p:txBody>
          <a:bodyPr vert="horz" wrap="square" lIns="0" tIns="21590" rIns="0" bIns="0" rtlCol="0">
            <a:spAutoFit/>
          </a:bodyPr>
          <a:lstStyle/>
          <a:p>
            <a:pPr marL="154940">
              <a:lnSpc>
                <a:spcPct val="100000"/>
              </a:lnSpc>
              <a:spcBef>
                <a:spcPts val="170"/>
              </a:spcBef>
            </a:pPr>
            <a:r>
              <a:rPr sz="1200" b="1" spc="10" dirty="0">
                <a:latin typeface="Times New Roman"/>
                <a:cs typeface="Times New Roman"/>
              </a:rPr>
              <a:t>Processor</a:t>
            </a:r>
            <a:endParaRPr sz="1200">
              <a:latin typeface="Times New Roman"/>
              <a:cs typeface="Times New Roman"/>
            </a:endParaRPr>
          </a:p>
        </p:txBody>
      </p:sp>
      <p:sp>
        <p:nvSpPr>
          <p:cNvPr id="41" name="object 41"/>
          <p:cNvSpPr txBox="1"/>
          <p:nvPr/>
        </p:nvSpPr>
        <p:spPr>
          <a:xfrm>
            <a:off x="3691351" y="4120609"/>
            <a:ext cx="1010285" cy="283210"/>
          </a:xfrm>
          <a:prstGeom prst="rect">
            <a:avLst/>
          </a:prstGeom>
          <a:solidFill>
            <a:srgbClr val="FDFDFD"/>
          </a:solidFill>
          <a:ln w="10851">
            <a:solidFill>
              <a:srgbClr val="000000"/>
            </a:solidFill>
          </a:ln>
        </p:spPr>
        <p:txBody>
          <a:bodyPr vert="horz" wrap="square" lIns="0" tIns="21590" rIns="0" bIns="0" rtlCol="0">
            <a:spAutoFit/>
          </a:bodyPr>
          <a:lstStyle/>
          <a:p>
            <a:pPr marL="144145">
              <a:lnSpc>
                <a:spcPct val="100000"/>
              </a:lnSpc>
              <a:spcBef>
                <a:spcPts val="170"/>
              </a:spcBef>
            </a:pPr>
            <a:r>
              <a:rPr sz="1200" b="1" spc="10" dirty="0">
                <a:latin typeface="Times New Roman"/>
                <a:cs typeface="Times New Roman"/>
              </a:rPr>
              <a:t>Processor</a:t>
            </a:r>
            <a:endParaRPr sz="1200">
              <a:latin typeface="Times New Roman"/>
              <a:cs typeface="Times New Roman"/>
            </a:endParaRPr>
          </a:p>
        </p:txBody>
      </p:sp>
      <p:graphicFrame>
        <p:nvGraphicFramePr>
          <p:cNvPr id="42" name="object 42"/>
          <p:cNvGraphicFramePr>
            <a:graphicFrameLocks noGrp="1"/>
          </p:cNvGraphicFramePr>
          <p:nvPr/>
        </p:nvGraphicFramePr>
        <p:xfrm>
          <a:off x="6176467" y="4745116"/>
          <a:ext cx="807720" cy="1009958"/>
        </p:xfrm>
        <a:graphic>
          <a:graphicData uri="http://schemas.openxmlformats.org/drawingml/2006/table">
            <a:tbl>
              <a:tblPr firstRow="1" bandRow="1">
                <a:tableStyleId>{2D5ABB26-0587-4C30-8999-92F81FD0307C}</a:tableStyleId>
              </a:tblPr>
              <a:tblGrid>
                <a:gridCol w="807720">
                  <a:extLst>
                    <a:ext uri="{9D8B030D-6E8A-4147-A177-3AD203B41FA5}">
                      <a16:colId xmlns="" xmlns:a16="http://schemas.microsoft.com/office/drawing/2014/main" val="20000"/>
                    </a:ext>
                  </a:extLst>
                </a:gridCol>
              </a:tblGrid>
              <a:tr h="201969">
                <a:tc>
                  <a:txBody>
                    <a:bodyPr/>
                    <a:lstStyle/>
                    <a:p>
                      <a:pPr marR="17780" algn="ctr">
                        <a:lnSpc>
                          <a:spcPct val="100000"/>
                        </a:lnSpc>
                        <a:spcBef>
                          <a:spcPts val="30"/>
                        </a:spcBef>
                      </a:pPr>
                      <a:r>
                        <a:rPr sz="1200" b="1" spc="20" dirty="0">
                          <a:latin typeface="Times New Roman"/>
                          <a:cs typeface="Times New Roman"/>
                        </a:rPr>
                        <a:t>OS</a:t>
                      </a:r>
                      <a:endParaRPr sz="1200">
                        <a:latin typeface="Times New Roman"/>
                        <a:cs typeface="Times New Roman"/>
                      </a:endParaRPr>
                    </a:p>
                  </a:txBody>
                  <a:tcPr marL="0" marR="0" marT="38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DFDFD"/>
                    </a:solidFill>
                  </a:tcPr>
                </a:tc>
                <a:extLst>
                  <a:ext uri="{0D108BD9-81ED-4DB2-BD59-A6C34878D82A}">
                    <a16:rowId xmlns="" xmlns:a16="http://schemas.microsoft.com/office/drawing/2014/main" val="10000"/>
                  </a:ext>
                </a:extLst>
              </a:tr>
              <a:tr h="202081">
                <a:tc>
                  <a:txBody>
                    <a:bodyPr/>
                    <a:lstStyle/>
                    <a:p>
                      <a:pPr marR="21590" algn="ctr">
                        <a:lnSpc>
                          <a:spcPct val="100000"/>
                        </a:lnSpc>
                        <a:spcBef>
                          <a:spcPts val="30"/>
                        </a:spcBef>
                      </a:pPr>
                      <a:r>
                        <a:rPr sz="1200" b="1" spc="15" dirty="0">
                          <a:latin typeface="Times New Roman"/>
                          <a:cs typeface="Times New Roman"/>
                        </a:rPr>
                        <a:t>Programs</a:t>
                      </a:r>
                      <a:endParaRPr sz="1200">
                        <a:latin typeface="Times New Roman"/>
                        <a:cs typeface="Times New Roman"/>
                      </a:endParaRPr>
                    </a:p>
                  </a:txBody>
                  <a:tcPr marL="0" marR="0" marT="38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DFDFD"/>
                    </a:solidFill>
                  </a:tcPr>
                </a:tc>
                <a:extLst>
                  <a:ext uri="{0D108BD9-81ED-4DB2-BD59-A6C34878D82A}">
                    <a16:rowId xmlns="" xmlns:a16="http://schemas.microsoft.com/office/drawing/2014/main" val="10001"/>
                  </a:ext>
                </a:extLst>
              </a:tr>
              <a:tr h="605908">
                <a:tc>
                  <a:txBody>
                    <a:bodyPr/>
                    <a:lstStyle/>
                    <a:p>
                      <a:pPr>
                        <a:lnSpc>
                          <a:spcPct val="100000"/>
                        </a:lnSpc>
                        <a:spcBef>
                          <a:spcPts val="30"/>
                        </a:spcBef>
                      </a:pPr>
                      <a:endParaRPr sz="1650">
                        <a:latin typeface="Times New Roman"/>
                        <a:cs typeface="Times New Roman"/>
                      </a:endParaRPr>
                    </a:p>
                    <a:p>
                      <a:pPr marR="19050" algn="ctr">
                        <a:lnSpc>
                          <a:spcPct val="100000"/>
                        </a:lnSpc>
                      </a:pPr>
                      <a:r>
                        <a:rPr sz="1200" b="1" spc="10" dirty="0">
                          <a:latin typeface="Times New Roman"/>
                          <a:cs typeface="Times New Roman"/>
                        </a:rPr>
                        <a:t>Data</a:t>
                      </a:r>
                      <a:endParaRPr sz="1200">
                        <a:latin typeface="Times New Roman"/>
                        <a:cs typeface="Times New Roman"/>
                      </a:endParaRPr>
                    </a:p>
                  </a:txBody>
                  <a:tcPr marL="0" marR="0" marT="38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FDFDFD"/>
                    </a:solidFill>
                  </a:tcPr>
                </a:tc>
                <a:extLst>
                  <a:ext uri="{0D108BD9-81ED-4DB2-BD59-A6C34878D82A}">
                    <a16:rowId xmlns="" xmlns:a16="http://schemas.microsoft.com/office/drawing/2014/main" val="10002"/>
                  </a:ext>
                </a:extLst>
              </a:tr>
            </a:tbl>
          </a:graphicData>
        </a:graphic>
      </p:graphicFrame>
      <p:sp>
        <p:nvSpPr>
          <p:cNvPr id="43" name="object 43"/>
          <p:cNvSpPr txBox="1"/>
          <p:nvPr/>
        </p:nvSpPr>
        <p:spPr>
          <a:xfrm>
            <a:off x="6307788" y="4504159"/>
            <a:ext cx="537845" cy="213995"/>
          </a:xfrm>
          <a:prstGeom prst="rect">
            <a:avLst/>
          </a:prstGeom>
        </p:spPr>
        <p:txBody>
          <a:bodyPr vert="horz" wrap="square" lIns="0" tIns="16510" rIns="0" bIns="0" rtlCol="0">
            <a:spAutoFit/>
          </a:bodyPr>
          <a:lstStyle/>
          <a:p>
            <a:pPr marL="12700">
              <a:lnSpc>
                <a:spcPct val="100000"/>
              </a:lnSpc>
              <a:spcBef>
                <a:spcPts val="130"/>
              </a:spcBef>
            </a:pPr>
            <a:r>
              <a:rPr sz="1200" b="1" spc="5" dirty="0">
                <a:latin typeface="Times New Roman"/>
                <a:cs typeface="Times New Roman"/>
              </a:rPr>
              <a:t>S</a:t>
            </a:r>
            <a:r>
              <a:rPr sz="1200" b="1" spc="10" dirty="0">
                <a:latin typeface="Times New Roman"/>
                <a:cs typeface="Times New Roman"/>
              </a:rPr>
              <a:t>to</a:t>
            </a:r>
            <a:r>
              <a:rPr sz="1200" b="1" dirty="0">
                <a:latin typeface="Times New Roman"/>
                <a:cs typeface="Times New Roman"/>
              </a:rPr>
              <a:t>r</a:t>
            </a:r>
            <a:r>
              <a:rPr sz="1200" b="1" spc="15" dirty="0">
                <a:latin typeface="Times New Roman"/>
                <a:cs typeface="Times New Roman"/>
              </a:rPr>
              <a:t>age</a:t>
            </a:r>
            <a:endParaRPr sz="1200">
              <a:latin typeface="Times New Roman"/>
              <a:cs typeface="Times New Roman"/>
            </a:endParaRPr>
          </a:p>
        </p:txBody>
      </p:sp>
      <p:sp>
        <p:nvSpPr>
          <p:cNvPr id="44" name="object 44"/>
          <p:cNvSpPr txBox="1"/>
          <p:nvPr/>
        </p:nvSpPr>
        <p:spPr>
          <a:xfrm>
            <a:off x="3697816" y="3407337"/>
            <a:ext cx="991235" cy="213995"/>
          </a:xfrm>
          <a:prstGeom prst="rect">
            <a:avLst/>
          </a:prstGeom>
        </p:spPr>
        <p:txBody>
          <a:bodyPr vert="horz" wrap="square" lIns="0" tIns="16510" rIns="0" bIns="0" rtlCol="0">
            <a:spAutoFit/>
          </a:bodyPr>
          <a:lstStyle/>
          <a:p>
            <a:pPr marL="12700">
              <a:lnSpc>
                <a:spcPct val="100000"/>
              </a:lnSpc>
              <a:spcBef>
                <a:spcPts val="130"/>
              </a:spcBef>
            </a:pPr>
            <a:r>
              <a:rPr sz="1200" b="1" spc="10" dirty="0">
                <a:latin typeface="Times New Roman"/>
                <a:cs typeface="Times New Roman"/>
              </a:rPr>
              <a:t>I/O</a:t>
            </a:r>
            <a:r>
              <a:rPr sz="1200" b="1" spc="-60" dirty="0">
                <a:latin typeface="Times New Roman"/>
                <a:cs typeface="Times New Roman"/>
              </a:rPr>
              <a:t> </a:t>
            </a:r>
            <a:r>
              <a:rPr sz="1200" b="1" spc="10" dirty="0">
                <a:latin typeface="Times New Roman"/>
                <a:cs typeface="Times New Roman"/>
              </a:rPr>
              <a:t>Controller</a:t>
            </a:r>
            <a:endParaRPr sz="1200">
              <a:latin typeface="Times New Roman"/>
              <a:cs typeface="Times New Roman"/>
            </a:endParaRPr>
          </a:p>
        </p:txBody>
      </p:sp>
      <p:sp>
        <p:nvSpPr>
          <p:cNvPr id="45" name="object 45"/>
          <p:cNvSpPr txBox="1"/>
          <p:nvPr/>
        </p:nvSpPr>
        <p:spPr>
          <a:xfrm>
            <a:off x="3691351" y="1794038"/>
            <a:ext cx="1010285" cy="283210"/>
          </a:xfrm>
          <a:prstGeom prst="rect">
            <a:avLst/>
          </a:prstGeom>
          <a:solidFill>
            <a:srgbClr val="FDFDFD"/>
          </a:solidFill>
          <a:ln w="10851">
            <a:solidFill>
              <a:srgbClr val="000000"/>
            </a:solidFill>
          </a:ln>
        </p:spPr>
        <p:txBody>
          <a:bodyPr vert="horz" wrap="square" lIns="0" tIns="47625" rIns="0" bIns="0" rtlCol="0">
            <a:spAutoFit/>
          </a:bodyPr>
          <a:lstStyle/>
          <a:p>
            <a:pPr marL="19050">
              <a:lnSpc>
                <a:spcPct val="100000"/>
              </a:lnSpc>
              <a:spcBef>
                <a:spcPts val="375"/>
              </a:spcBef>
            </a:pPr>
            <a:r>
              <a:rPr sz="1200" b="1" spc="10" dirty="0">
                <a:latin typeface="Times New Roman"/>
                <a:cs typeface="Times New Roman"/>
              </a:rPr>
              <a:t>I/O</a:t>
            </a:r>
            <a:r>
              <a:rPr sz="1200" b="1" spc="-45" dirty="0">
                <a:latin typeface="Times New Roman"/>
                <a:cs typeface="Times New Roman"/>
              </a:rPr>
              <a:t> </a:t>
            </a:r>
            <a:r>
              <a:rPr sz="1200" b="1" spc="10" dirty="0">
                <a:latin typeface="Times New Roman"/>
                <a:cs typeface="Times New Roman"/>
              </a:rPr>
              <a:t>Controller</a:t>
            </a:r>
            <a:endParaRPr sz="1200">
              <a:latin typeface="Times New Roman"/>
              <a:cs typeface="Times New Roman"/>
            </a:endParaRPr>
          </a:p>
        </p:txBody>
      </p:sp>
      <p:sp>
        <p:nvSpPr>
          <p:cNvPr id="46" name="object 46"/>
          <p:cNvSpPr txBox="1"/>
          <p:nvPr/>
        </p:nvSpPr>
        <p:spPr>
          <a:xfrm>
            <a:off x="7167729" y="1271864"/>
            <a:ext cx="610235" cy="213995"/>
          </a:xfrm>
          <a:prstGeom prst="rect">
            <a:avLst/>
          </a:prstGeom>
        </p:spPr>
        <p:txBody>
          <a:bodyPr vert="horz" wrap="square" lIns="0" tIns="16510" rIns="0" bIns="0" rtlCol="0">
            <a:spAutoFit/>
          </a:bodyPr>
          <a:lstStyle/>
          <a:p>
            <a:pPr marL="12700">
              <a:lnSpc>
                <a:spcPct val="100000"/>
              </a:lnSpc>
              <a:spcBef>
                <a:spcPts val="130"/>
              </a:spcBef>
            </a:pPr>
            <a:r>
              <a:rPr sz="1200" b="1" spc="5" dirty="0">
                <a:latin typeface="Times New Roman"/>
                <a:cs typeface="Times New Roman"/>
              </a:rPr>
              <a:t>Printers,</a:t>
            </a:r>
            <a:endParaRPr sz="1200">
              <a:latin typeface="Times New Roman"/>
              <a:cs typeface="Times New Roman"/>
            </a:endParaRPr>
          </a:p>
        </p:txBody>
      </p:sp>
      <p:sp>
        <p:nvSpPr>
          <p:cNvPr id="47" name="object 47"/>
          <p:cNvSpPr txBox="1"/>
          <p:nvPr/>
        </p:nvSpPr>
        <p:spPr>
          <a:xfrm>
            <a:off x="7167729" y="1460496"/>
            <a:ext cx="1021080" cy="402590"/>
          </a:xfrm>
          <a:prstGeom prst="rect">
            <a:avLst/>
          </a:prstGeom>
        </p:spPr>
        <p:txBody>
          <a:bodyPr vert="horz" wrap="square" lIns="0" tIns="10795" rIns="0" bIns="0" rtlCol="0">
            <a:spAutoFit/>
          </a:bodyPr>
          <a:lstStyle/>
          <a:p>
            <a:pPr marL="12700" marR="5080">
              <a:lnSpc>
                <a:spcPct val="103099"/>
              </a:lnSpc>
              <a:spcBef>
                <a:spcPts val="85"/>
              </a:spcBef>
            </a:pPr>
            <a:r>
              <a:rPr sz="1200" b="1" spc="10" dirty="0">
                <a:latin typeface="Times New Roman"/>
                <a:cs typeface="Times New Roman"/>
              </a:rPr>
              <a:t>keyboards, </a:t>
            </a:r>
            <a:r>
              <a:rPr sz="1200" b="1" spc="15" dirty="0">
                <a:latin typeface="Times New Roman"/>
                <a:cs typeface="Times New Roman"/>
              </a:rPr>
              <a:t> </a:t>
            </a:r>
            <a:r>
              <a:rPr sz="1200" b="1" spc="5" dirty="0">
                <a:latin typeface="Times New Roman"/>
                <a:cs typeface="Times New Roman"/>
              </a:rPr>
              <a:t>digital</a:t>
            </a:r>
            <a:r>
              <a:rPr sz="1200" b="1" spc="-45" dirty="0">
                <a:latin typeface="Times New Roman"/>
                <a:cs typeface="Times New Roman"/>
              </a:rPr>
              <a:t> </a:t>
            </a:r>
            <a:r>
              <a:rPr sz="1200" b="1" spc="10" dirty="0">
                <a:latin typeface="Times New Roman"/>
                <a:cs typeface="Times New Roman"/>
              </a:rPr>
              <a:t>camera,</a:t>
            </a:r>
            <a:endParaRPr sz="1200">
              <a:latin typeface="Times New Roman"/>
              <a:cs typeface="Times New Roman"/>
            </a:endParaRPr>
          </a:p>
        </p:txBody>
      </p:sp>
      <p:sp>
        <p:nvSpPr>
          <p:cNvPr id="48" name="object 48"/>
          <p:cNvSpPr txBox="1"/>
          <p:nvPr/>
        </p:nvSpPr>
        <p:spPr>
          <a:xfrm>
            <a:off x="7167729" y="1837535"/>
            <a:ext cx="254635" cy="213995"/>
          </a:xfrm>
          <a:prstGeom prst="rect">
            <a:avLst/>
          </a:prstGeom>
        </p:spPr>
        <p:txBody>
          <a:bodyPr vert="horz" wrap="square" lIns="0" tIns="16510" rIns="0" bIns="0" rtlCol="0">
            <a:spAutoFit/>
          </a:bodyPr>
          <a:lstStyle/>
          <a:p>
            <a:pPr marL="12700">
              <a:lnSpc>
                <a:spcPct val="100000"/>
              </a:lnSpc>
              <a:spcBef>
                <a:spcPts val="130"/>
              </a:spcBef>
            </a:pPr>
            <a:r>
              <a:rPr sz="1200" b="1" spc="5" dirty="0">
                <a:latin typeface="Times New Roman"/>
                <a:cs typeface="Times New Roman"/>
              </a:rPr>
              <a:t>e</a:t>
            </a:r>
            <a:r>
              <a:rPr sz="1200" b="1" spc="10" dirty="0">
                <a:latin typeface="Times New Roman"/>
                <a:cs typeface="Times New Roman"/>
              </a:rPr>
              <a:t>t</a:t>
            </a:r>
            <a:r>
              <a:rPr sz="1200" b="1" spc="5" dirty="0">
                <a:latin typeface="Times New Roman"/>
                <a:cs typeface="Times New Roman"/>
              </a:rPr>
              <a:t>c.</a:t>
            </a:r>
            <a:endParaRPr sz="1200">
              <a:latin typeface="Times New Roman"/>
              <a:cs typeface="Times New Roman"/>
            </a:endParaRPr>
          </a:p>
        </p:txBody>
      </p:sp>
      <p:sp>
        <p:nvSpPr>
          <p:cNvPr id="49" name="object 49"/>
          <p:cNvSpPr txBox="1"/>
          <p:nvPr/>
        </p:nvSpPr>
        <p:spPr>
          <a:xfrm>
            <a:off x="3697816" y="1263570"/>
            <a:ext cx="991235" cy="213995"/>
          </a:xfrm>
          <a:prstGeom prst="rect">
            <a:avLst/>
          </a:prstGeom>
        </p:spPr>
        <p:txBody>
          <a:bodyPr vert="horz" wrap="square" lIns="0" tIns="16510" rIns="0" bIns="0" rtlCol="0">
            <a:spAutoFit/>
          </a:bodyPr>
          <a:lstStyle/>
          <a:p>
            <a:pPr marL="12700">
              <a:lnSpc>
                <a:spcPct val="100000"/>
              </a:lnSpc>
              <a:spcBef>
                <a:spcPts val="130"/>
              </a:spcBef>
            </a:pPr>
            <a:r>
              <a:rPr sz="1200" b="1" spc="10" dirty="0">
                <a:latin typeface="Times New Roman"/>
                <a:cs typeface="Times New Roman"/>
              </a:rPr>
              <a:t>I/O</a:t>
            </a:r>
            <a:r>
              <a:rPr sz="1200" b="1" spc="-60" dirty="0">
                <a:latin typeface="Times New Roman"/>
                <a:cs typeface="Times New Roman"/>
              </a:rPr>
              <a:t> </a:t>
            </a:r>
            <a:r>
              <a:rPr sz="1200" b="1" spc="10" dirty="0">
                <a:latin typeface="Times New Roman"/>
                <a:cs typeface="Times New Roman"/>
              </a:rPr>
              <a:t>Controller</a:t>
            </a:r>
            <a:endParaRPr sz="1200">
              <a:latin typeface="Times New Roman"/>
              <a:cs typeface="Times New Roman"/>
            </a:endParaRPr>
          </a:p>
        </p:txBody>
      </p:sp>
      <p:sp>
        <p:nvSpPr>
          <p:cNvPr id="50" name="object 50"/>
          <p:cNvSpPr txBox="1"/>
          <p:nvPr/>
        </p:nvSpPr>
        <p:spPr>
          <a:xfrm>
            <a:off x="2177648" y="6300689"/>
            <a:ext cx="895350" cy="267970"/>
          </a:xfrm>
          <a:prstGeom prst="rect">
            <a:avLst/>
          </a:prstGeom>
        </p:spPr>
        <p:txBody>
          <a:bodyPr vert="horz" wrap="square" lIns="0" tIns="11430" rIns="0" bIns="0" rtlCol="0">
            <a:spAutoFit/>
          </a:bodyPr>
          <a:lstStyle/>
          <a:p>
            <a:pPr marL="12700">
              <a:lnSpc>
                <a:spcPct val="100000"/>
              </a:lnSpc>
              <a:spcBef>
                <a:spcPts val="90"/>
              </a:spcBef>
            </a:pPr>
            <a:r>
              <a:rPr sz="1600" b="1" spc="-15" dirty="0">
                <a:latin typeface="Times New Roman"/>
                <a:cs typeface="Times New Roman"/>
              </a:rPr>
              <a:t>Figure</a:t>
            </a:r>
            <a:r>
              <a:rPr sz="1600" b="1" spc="-60" dirty="0">
                <a:latin typeface="Times New Roman"/>
                <a:cs typeface="Times New Roman"/>
              </a:rPr>
              <a:t> </a:t>
            </a:r>
            <a:r>
              <a:rPr lang="en-US" sz="1600" b="1" spc="-15" dirty="0" smtClean="0">
                <a:latin typeface="Times New Roman"/>
                <a:cs typeface="Times New Roman"/>
              </a:rPr>
              <a:t>:</a:t>
            </a:r>
            <a:endParaRPr sz="1600" dirty="0">
              <a:latin typeface="Times New Roman"/>
              <a:cs typeface="Times New Roman"/>
            </a:endParaRPr>
          </a:p>
        </p:txBody>
      </p:sp>
      <p:sp>
        <p:nvSpPr>
          <p:cNvPr id="51" name="object 51"/>
          <p:cNvSpPr txBox="1"/>
          <p:nvPr/>
        </p:nvSpPr>
        <p:spPr>
          <a:xfrm>
            <a:off x="2971800" y="6324599"/>
            <a:ext cx="4079191" cy="257763"/>
          </a:xfrm>
          <a:prstGeom prst="rect">
            <a:avLst/>
          </a:prstGeom>
        </p:spPr>
        <p:txBody>
          <a:bodyPr vert="horz" wrap="square" lIns="0" tIns="11430" rIns="0" bIns="0" rtlCol="0">
            <a:spAutoFit/>
          </a:bodyPr>
          <a:lstStyle/>
          <a:p>
            <a:pPr marL="12700">
              <a:lnSpc>
                <a:spcPct val="100000"/>
              </a:lnSpc>
              <a:spcBef>
                <a:spcPts val="90"/>
              </a:spcBef>
            </a:pPr>
            <a:r>
              <a:rPr sz="1600" b="1" spc="-10" dirty="0">
                <a:solidFill>
                  <a:srgbClr val="FF0000"/>
                </a:solidFill>
                <a:latin typeface="Times New Roman"/>
                <a:cs typeface="Times New Roman"/>
              </a:rPr>
              <a:t>The</a:t>
            </a:r>
            <a:r>
              <a:rPr sz="1600" b="1" spc="-25" dirty="0">
                <a:solidFill>
                  <a:srgbClr val="FF0000"/>
                </a:solidFill>
                <a:latin typeface="Times New Roman"/>
                <a:cs typeface="Times New Roman"/>
              </a:rPr>
              <a:t> </a:t>
            </a:r>
            <a:r>
              <a:rPr sz="1600" b="1" spc="-15" dirty="0">
                <a:solidFill>
                  <a:srgbClr val="FF0000"/>
                </a:solidFill>
                <a:latin typeface="Times New Roman"/>
                <a:cs typeface="Times New Roman"/>
              </a:rPr>
              <a:t>Operating</a:t>
            </a:r>
            <a:r>
              <a:rPr sz="1600" b="1" spc="-25" dirty="0">
                <a:solidFill>
                  <a:srgbClr val="FF0000"/>
                </a:solidFill>
                <a:latin typeface="Times New Roman"/>
                <a:cs typeface="Times New Roman"/>
              </a:rPr>
              <a:t> </a:t>
            </a:r>
            <a:r>
              <a:rPr sz="1600" b="1" spc="-10" dirty="0">
                <a:solidFill>
                  <a:srgbClr val="FF0000"/>
                </a:solidFill>
                <a:latin typeface="Times New Roman"/>
                <a:cs typeface="Times New Roman"/>
              </a:rPr>
              <a:t>System</a:t>
            </a:r>
            <a:r>
              <a:rPr sz="1600" b="1" spc="-20" dirty="0">
                <a:solidFill>
                  <a:srgbClr val="FF0000"/>
                </a:solidFill>
                <a:latin typeface="Times New Roman"/>
                <a:cs typeface="Times New Roman"/>
              </a:rPr>
              <a:t> </a:t>
            </a:r>
            <a:r>
              <a:rPr sz="1600" b="1" spc="-10" dirty="0">
                <a:solidFill>
                  <a:srgbClr val="FF0000"/>
                </a:solidFill>
                <a:latin typeface="Times New Roman"/>
                <a:cs typeface="Times New Roman"/>
              </a:rPr>
              <a:t>as</a:t>
            </a:r>
            <a:r>
              <a:rPr sz="1600" b="1" spc="-20" dirty="0">
                <a:solidFill>
                  <a:srgbClr val="FF0000"/>
                </a:solidFill>
                <a:latin typeface="Times New Roman"/>
                <a:cs typeface="Times New Roman"/>
              </a:rPr>
              <a:t> </a:t>
            </a:r>
            <a:r>
              <a:rPr sz="1600" b="1" spc="-10" dirty="0">
                <a:solidFill>
                  <a:srgbClr val="FF0000"/>
                </a:solidFill>
                <a:latin typeface="Times New Roman"/>
                <a:cs typeface="Times New Roman"/>
              </a:rPr>
              <a:t>Resource</a:t>
            </a:r>
            <a:r>
              <a:rPr sz="1600" b="1" spc="-20" dirty="0">
                <a:solidFill>
                  <a:srgbClr val="FF0000"/>
                </a:solidFill>
                <a:latin typeface="Times New Roman"/>
                <a:cs typeface="Times New Roman"/>
              </a:rPr>
              <a:t> </a:t>
            </a:r>
            <a:r>
              <a:rPr sz="1600" b="1" spc="-15" dirty="0">
                <a:solidFill>
                  <a:srgbClr val="FF0000"/>
                </a:solidFill>
                <a:latin typeface="Times New Roman"/>
                <a:cs typeface="Times New Roman"/>
              </a:rPr>
              <a:t>Manager</a:t>
            </a:r>
            <a:endParaRPr sz="1600" dirty="0">
              <a:solidFill>
                <a:srgbClr val="FF0000"/>
              </a:solidFill>
              <a:latin typeface="Times New Roman"/>
              <a:cs typeface="Times New Roman"/>
            </a:endParaRPr>
          </a:p>
        </p:txBody>
      </p:sp>
      <p:sp>
        <p:nvSpPr>
          <p:cNvPr id="52" name="object 52"/>
          <p:cNvSpPr/>
          <p:nvPr/>
        </p:nvSpPr>
        <p:spPr>
          <a:xfrm>
            <a:off x="2999625" y="2476499"/>
            <a:ext cx="3888740" cy="1805305"/>
          </a:xfrm>
          <a:custGeom>
            <a:avLst/>
            <a:gdLst/>
            <a:ahLst/>
            <a:cxnLst/>
            <a:rect l="l" t="t" r="r" b="b"/>
            <a:pathLst>
              <a:path w="3888740" h="1805304">
                <a:moveTo>
                  <a:pt x="52120" y="1777936"/>
                </a:moveTo>
                <a:lnTo>
                  <a:pt x="50050" y="1767763"/>
                </a:lnTo>
                <a:lnTo>
                  <a:pt x="44462" y="1759458"/>
                </a:lnTo>
                <a:lnTo>
                  <a:pt x="36233" y="1753870"/>
                </a:lnTo>
                <a:lnTo>
                  <a:pt x="26225" y="1751825"/>
                </a:lnTo>
                <a:lnTo>
                  <a:pt x="16027" y="1753870"/>
                </a:lnTo>
                <a:lnTo>
                  <a:pt x="7696" y="1759458"/>
                </a:lnTo>
                <a:lnTo>
                  <a:pt x="2070" y="1767763"/>
                </a:lnTo>
                <a:lnTo>
                  <a:pt x="0" y="1777936"/>
                </a:lnTo>
                <a:lnTo>
                  <a:pt x="2070" y="1788490"/>
                </a:lnTo>
                <a:lnTo>
                  <a:pt x="7696" y="1797075"/>
                </a:lnTo>
                <a:lnTo>
                  <a:pt x="16027" y="1802841"/>
                </a:lnTo>
                <a:lnTo>
                  <a:pt x="26225" y="1804949"/>
                </a:lnTo>
                <a:lnTo>
                  <a:pt x="36233" y="1802841"/>
                </a:lnTo>
                <a:lnTo>
                  <a:pt x="44462" y="1797075"/>
                </a:lnTo>
                <a:lnTo>
                  <a:pt x="50050" y="1788490"/>
                </a:lnTo>
                <a:lnTo>
                  <a:pt x="52120" y="1777936"/>
                </a:lnTo>
                <a:close/>
              </a:path>
              <a:path w="3888740" h="1805304">
                <a:moveTo>
                  <a:pt x="213728" y="1777936"/>
                </a:moveTo>
                <a:lnTo>
                  <a:pt x="211683" y="1767763"/>
                </a:lnTo>
                <a:lnTo>
                  <a:pt x="206095" y="1759458"/>
                </a:lnTo>
                <a:lnTo>
                  <a:pt x="197789" y="1753870"/>
                </a:lnTo>
                <a:lnTo>
                  <a:pt x="187617" y="1751825"/>
                </a:lnTo>
                <a:lnTo>
                  <a:pt x="177507" y="1753870"/>
                </a:lnTo>
                <a:lnTo>
                  <a:pt x="169164" y="1759458"/>
                </a:lnTo>
                <a:lnTo>
                  <a:pt x="163487" y="1767763"/>
                </a:lnTo>
                <a:lnTo>
                  <a:pt x="161391" y="1777936"/>
                </a:lnTo>
                <a:lnTo>
                  <a:pt x="163487" y="1788490"/>
                </a:lnTo>
                <a:lnTo>
                  <a:pt x="169164" y="1797075"/>
                </a:lnTo>
                <a:lnTo>
                  <a:pt x="177507" y="1802841"/>
                </a:lnTo>
                <a:lnTo>
                  <a:pt x="187617" y="1804949"/>
                </a:lnTo>
                <a:lnTo>
                  <a:pt x="197789" y="1802841"/>
                </a:lnTo>
                <a:lnTo>
                  <a:pt x="206095" y="1797075"/>
                </a:lnTo>
                <a:lnTo>
                  <a:pt x="211683" y="1788490"/>
                </a:lnTo>
                <a:lnTo>
                  <a:pt x="213728" y="1777936"/>
                </a:lnTo>
                <a:close/>
              </a:path>
              <a:path w="3888740" h="1805304">
                <a:moveTo>
                  <a:pt x="375335" y="1777936"/>
                </a:moveTo>
                <a:lnTo>
                  <a:pt x="373240" y="1767763"/>
                </a:lnTo>
                <a:lnTo>
                  <a:pt x="367576" y="1759458"/>
                </a:lnTo>
                <a:lnTo>
                  <a:pt x="359257" y="1753870"/>
                </a:lnTo>
                <a:lnTo>
                  <a:pt x="349224" y="1751825"/>
                </a:lnTo>
                <a:lnTo>
                  <a:pt x="339039" y="1753870"/>
                </a:lnTo>
                <a:lnTo>
                  <a:pt x="330746" y="1759458"/>
                </a:lnTo>
                <a:lnTo>
                  <a:pt x="325158" y="1767763"/>
                </a:lnTo>
                <a:lnTo>
                  <a:pt x="323113" y="1777936"/>
                </a:lnTo>
                <a:lnTo>
                  <a:pt x="325158" y="1788490"/>
                </a:lnTo>
                <a:lnTo>
                  <a:pt x="330746" y="1797075"/>
                </a:lnTo>
                <a:lnTo>
                  <a:pt x="339039" y="1802841"/>
                </a:lnTo>
                <a:lnTo>
                  <a:pt x="349224" y="1804949"/>
                </a:lnTo>
                <a:lnTo>
                  <a:pt x="359257" y="1802841"/>
                </a:lnTo>
                <a:lnTo>
                  <a:pt x="367576" y="1797075"/>
                </a:lnTo>
                <a:lnTo>
                  <a:pt x="373240" y="1788490"/>
                </a:lnTo>
                <a:lnTo>
                  <a:pt x="375335" y="1777936"/>
                </a:lnTo>
                <a:close/>
              </a:path>
              <a:path w="3888740" h="1805304">
                <a:moveTo>
                  <a:pt x="1138224" y="349465"/>
                </a:moveTo>
                <a:lnTo>
                  <a:pt x="1136180" y="339432"/>
                </a:lnTo>
                <a:lnTo>
                  <a:pt x="1130617" y="331114"/>
                </a:lnTo>
                <a:lnTo>
                  <a:pt x="1122387" y="325450"/>
                </a:lnTo>
                <a:lnTo>
                  <a:pt x="1112329" y="323354"/>
                </a:lnTo>
                <a:lnTo>
                  <a:pt x="1102156" y="325450"/>
                </a:lnTo>
                <a:lnTo>
                  <a:pt x="1093851" y="331114"/>
                </a:lnTo>
                <a:lnTo>
                  <a:pt x="1088263" y="339432"/>
                </a:lnTo>
                <a:lnTo>
                  <a:pt x="1086218" y="349465"/>
                </a:lnTo>
                <a:lnTo>
                  <a:pt x="1088263" y="360032"/>
                </a:lnTo>
                <a:lnTo>
                  <a:pt x="1093851" y="368604"/>
                </a:lnTo>
                <a:lnTo>
                  <a:pt x="1102156" y="374370"/>
                </a:lnTo>
                <a:lnTo>
                  <a:pt x="1112329" y="376478"/>
                </a:lnTo>
                <a:lnTo>
                  <a:pt x="1122387" y="374370"/>
                </a:lnTo>
                <a:lnTo>
                  <a:pt x="1130617" y="368604"/>
                </a:lnTo>
                <a:lnTo>
                  <a:pt x="1136180" y="360032"/>
                </a:lnTo>
                <a:lnTo>
                  <a:pt x="1138224" y="349465"/>
                </a:lnTo>
                <a:close/>
              </a:path>
              <a:path w="3888740" h="1805304">
                <a:moveTo>
                  <a:pt x="1138224" y="187845"/>
                </a:moveTo>
                <a:lnTo>
                  <a:pt x="1136180" y="177761"/>
                </a:lnTo>
                <a:lnTo>
                  <a:pt x="1130617" y="169456"/>
                </a:lnTo>
                <a:lnTo>
                  <a:pt x="1122387" y="163817"/>
                </a:lnTo>
                <a:lnTo>
                  <a:pt x="1112329" y="161734"/>
                </a:lnTo>
                <a:lnTo>
                  <a:pt x="1102156" y="163817"/>
                </a:lnTo>
                <a:lnTo>
                  <a:pt x="1093851" y="169456"/>
                </a:lnTo>
                <a:lnTo>
                  <a:pt x="1088263" y="177761"/>
                </a:lnTo>
                <a:lnTo>
                  <a:pt x="1086218" y="187845"/>
                </a:lnTo>
                <a:lnTo>
                  <a:pt x="1088263" y="198551"/>
                </a:lnTo>
                <a:lnTo>
                  <a:pt x="1093851" y="207111"/>
                </a:lnTo>
                <a:lnTo>
                  <a:pt x="1102156" y="212801"/>
                </a:lnTo>
                <a:lnTo>
                  <a:pt x="1112329" y="214858"/>
                </a:lnTo>
                <a:lnTo>
                  <a:pt x="1122387" y="212801"/>
                </a:lnTo>
                <a:lnTo>
                  <a:pt x="1130617" y="207111"/>
                </a:lnTo>
                <a:lnTo>
                  <a:pt x="1136180" y="198551"/>
                </a:lnTo>
                <a:lnTo>
                  <a:pt x="1138224" y="187845"/>
                </a:lnTo>
                <a:close/>
              </a:path>
              <a:path w="3888740" h="1805304">
                <a:moveTo>
                  <a:pt x="1138224" y="26225"/>
                </a:moveTo>
                <a:lnTo>
                  <a:pt x="1136180" y="16129"/>
                </a:lnTo>
                <a:lnTo>
                  <a:pt x="1130617" y="7785"/>
                </a:lnTo>
                <a:lnTo>
                  <a:pt x="1122387" y="2095"/>
                </a:lnTo>
                <a:lnTo>
                  <a:pt x="1112329" y="0"/>
                </a:lnTo>
                <a:lnTo>
                  <a:pt x="1102156" y="2095"/>
                </a:lnTo>
                <a:lnTo>
                  <a:pt x="1093851" y="7785"/>
                </a:lnTo>
                <a:lnTo>
                  <a:pt x="1088263" y="16129"/>
                </a:lnTo>
                <a:lnTo>
                  <a:pt x="1086218" y="26225"/>
                </a:lnTo>
                <a:lnTo>
                  <a:pt x="1088263" y="36880"/>
                </a:lnTo>
                <a:lnTo>
                  <a:pt x="1093851" y="45453"/>
                </a:lnTo>
                <a:lnTo>
                  <a:pt x="1102156" y="51168"/>
                </a:lnTo>
                <a:lnTo>
                  <a:pt x="1112329" y="53238"/>
                </a:lnTo>
                <a:lnTo>
                  <a:pt x="1122387" y="51168"/>
                </a:lnTo>
                <a:lnTo>
                  <a:pt x="1130617" y="45453"/>
                </a:lnTo>
                <a:lnTo>
                  <a:pt x="1136180" y="36880"/>
                </a:lnTo>
                <a:lnTo>
                  <a:pt x="1138224" y="26225"/>
                </a:lnTo>
                <a:close/>
              </a:path>
              <a:path w="3888740" h="1805304">
                <a:moveTo>
                  <a:pt x="3888740" y="349465"/>
                </a:moveTo>
                <a:lnTo>
                  <a:pt x="3886670" y="339432"/>
                </a:lnTo>
                <a:lnTo>
                  <a:pt x="3881082" y="331114"/>
                </a:lnTo>
                <a:lnTo>
                  <a:pt x="3872852" y="325450"/>
                </a:lnTo>
                <a:lnTo>
                  <a:pt x="3862844" y="323354"/>
                </a:lnTo>
                <a:lnTo>
                  <a:pt x="3852151" y="325450"/>
                </a:lnTo>
                <a:lnTo>
                  <a:pt x="3843578" y="331114"/>
                </a:lnTo>
                <a:lnTo>
                  <a:pt x="3837902" y="339432"/>
                </a:lnTo>
                <a:lnTo>
                  <a:pt x="3835831" y="349465"/>
                </a:lnTo>
                <a:lnTo>
                  <a:pt x="3837902" y="360032"/>
                </a:lnTo>
                <a:lnTo>
                  <a:pt x="3843578" y="368604"/>
                </a:lnTo>
                <a:lnTo>
                  <a:pt x="3852151" y="374370"/>
                </a:lnTo>
                <a:lnTo>
                  <a:pt x="3862844" y="376478"/>
                </a:lnTo>
                <a:lnTo>
                  <a:pt x="3872852" y="374370"/>
                </a:lnTo>
                <a:lnTo>
                  <a:pt x="3881082" y="368604"/>
                </a:lnTo>
                <a:lnTo>
                  <a:pt x="3886670" y="360032"/>
                </a:lnTo>
                <a:lnTo>
                  <a:pt x="3888740" y="349465"/>
                </a:lnTo>
                <a:close/>
              </a:path>
              <a:path w="3888740" h="1805304">
                <a:moveTo>
                  <a:pt x="3888740" y="187845"/>
                </a:moveTo>
                <a:lnTo>
                  <a:pt x="3886670" y="177761"/>
                </a:lnTo>
                <a:lnTo>
                  <a:pt x="3881082" y="169456"/>
                </a:lnTo>
                <a:lnTo>
                  <a:pt x="3872852" y="163817"/>
                </a:lnTo>
                <a:lnTo>
                  <a:pt x="3862844" y="161734"/>
                </a:lnTo>
                <a:lnTo>
                  <a:pt x="3852151" y="163817"/>
                </a:lnTo>
                <a:lnTo>
                  <a:pt x="3843578" y="169456"/>
                </a:lnTo>
                <a:lnTo>
                  <a:pt x="3837902" y="177761"/>
                </a:lnTo>
                <a:lnTo>
                  <a:pt x="3835831" y="187845"/>
                </a:lnTo>
                <a:lnTo>
                  <a:pt x="3837902" y="198551"/>
                </a:lnTo>
                <a:lnTo>
                  <a:pt x="3843578" y="207111"/>
                </a:lnTo>
                <a:lnTo>
                  <a:pt x="3852151" y="212801"/>
                </a:lnTo>
                <a:lnTo>
                  <a:pt x="3862844" y="214858"/>
                </a:lnTo>
                <a:lnTo>
                  <a:pt x="3872852" y="212801"/>
                </a:lnTo>
                <a:lnTo>
                  <a:pt x="3881082" y="207111"/>
                </a:lnTo>
                <a:lnTo>
                  <a:pt x="3886670" y="198551"/>
                </a:lnTo>
                <a:lnTo>
                  <a:pt x="3888740" y="187845"/>
                </a:lnTo>
                <a:close/>
              </a:path>
              <a:path w="3888740" h="1805304">
                <a:moveTo>
                  <a:pt x="3888740" y="26225"/>
                </a:moveTo>
                <a:lnTo>
                  <a:pt x="3886670" y="16129"/>
                </a:lnTo>
                <a:lnTo>
                  <a:pt x="3881082" y="7785"/>
                </a:lnTo>
                <a:lnTo>
                  <a:pt x="3872852" y="2095"/>
                </a:lnTo>
                <a:lnTo>
                  <a:pt x="3862844" y="0"/>
                </a:lnTo>
                <a:lnTo>
                  <a:pt x="3852151" y="2095"/>
                </a:lnTo>
                <a:lnTo>
                  <a:pt x="3843578" y="7785"/>
                </a:lnTo>
                <a:lnTo>
                  <a:pt x="3837902" y="16129"/>
                </a:lnTo>
                <a:lnTo>
                  <a:pt x="3835831" y="26225"/>
                </a:lnTo>
                <a:lnTo>
                  <a:pt x="3837902" y="36880"/>
                </a:lnTo>
                <a:lnTo>
                  <a:pt x="3843578" y="45453"/>
                </a:lnTo>
                <a:lnTo>
                  <a:pt x="3852151" y="51168"/>
                </a:lnTo>
                <a:lnTo>
                  <a:pt x="3862844" y="53238"/>
                </a:lnTo>
                <a:lnTo>
                  <a:pt x="3872852" y="51168"/>
                </a:lnTo>
                <a:lnTo>
                  <a:pt x="3881082" y="45453"/>
                </a:lnTo>
                <a:lnTo>
                  <a:pt x="3886670" y="36880"/>
                </a:lnTo>
                <a:lnTo>
                  <a:pt x="3888740" y="26225"/>
                </a:lnTo>
                <a:close/>
              </a:path>
            </a:pathLst>
          </a:custGeom>
          <a:solidFill>
            <a:srgbClr val="000000"/>
          </a:solidFill>
        </p:spPr>
        <p:txBody>
          <a:bodyPr wrap="square" lIns="0" tIns="0" rIns="0" bIns="0" rtlCol="0"/>
          <a:lstStyle/>
          <a:p>
            <a:endParaRPr/>
          </a:p>
        </p:txBody>
      </p:sp>
    </p:spTree>
  </p:cSld>
  <p:clrMapOvr>
    <a:masterClrMapping/>
  </p:clrMapOvr>
  <p:transition>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EVOLUTION OF OPERATING SYSTEMS</a:t>
            </a:r>
            <a:endParaRPr lang="en-US" sz="4000" b="1" dirty="0"/>
          </a:p>
        </p:txBody>
      </p:sp>
      <p:sp>
        <p:nvSpPr>
          <p:cNvPr id="3" name="Content Placeholder 2"/>
          <p:cNvSpPr>
            <a:spLocks noGrp="1"/>
          </p:cNvSpPr>
          <p:nvPr>
            <p:ph idx="1"/>
          </p:nvPr>
        </p:nvSpPr>
        <p:spPr/>
        <p:txBody>
          <a:bodyPr/>
          <a:lstStyle/>
          <a:p>
            <a:r>
              <a:rPr lang="en-US" dirty="0" smtClean="0"/>
              <a:t>1. Serial Processing</a:t>
            </a:r>
          </a:p>
          <a:p>
            <a:r>
              <a:rPr lang="en-US" dirty="0" smtClean="0"/>
              <a:t>2.Simple Batch systems</a:t>
            </a:r>
          </a:p>
          <a:p>
            <a:r>
              <a:rPr lang="en-US" dirty="0" smtClean="0"/>
              <a:t>3.Multiprogrammed Batch systems</a:t>
            </a:r>
          </a:p>
          <a:p>
            <a:r>
              <a:rPr lang="en-US" dirty="0" smtClean="0"/>
              <a:t>4.Time sharing systems</a:t>
            </a:r>
            <a:endParaRPr lang="en-US" dirty="0"/>
          </a:p>
        </p:txBody>
      </p:sp>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sp>
        <p:nvSpPr>
          <p:cNvPr id="6" name="object 6"/>
          <p:cNvSpPr/>
          <p:nvPr/>
        </p:nvSpPr>
        <p:spPr>
          <a:xfrm>
            <a:off x="457200" y="1840992"/>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11" name="object 11"/>
          <p:cNvSpPr txBox="1"/>
          <p:nvPr/>
        </p:nvSpPr>
        <p:spPr>
          <a:xfrm>
            <a:off x="612140" y="1995042"/>
            <a:ext cx="3644900" cy="635000"/>
          </a:xfrm>
          <a:prstGeom prst="rect">
            <a:avLst/>
          </a:prstGeom>
        </p:spPr>
        <p:txBody>
          <a:bodyPr vert="horz" wrap="square" lIns="0" tIns="12065" rIns="0" bIns="0" rtlCol="0">
            <a:spAutoFit/>
          </a:bodyPr>
          <a:lstStyle/>
          <a:p>
            <a:pPr marL="424180" indent="-412115">
              <a:lnSpc>
                <a:spcPct val="100000"/>
              </a:lnSpc>
              <a:spcBef>
                <a:spcPts val="95"/>
              </a:spcBef>
              <a:buClr>
                <a:srgbClr val="990000"/>
              </a:buClr>
              <a:buFont typeface="Wingdings"/>
              <a:buChar char=""/>
              <a:tabLst>
                <a:tab pos="424815" algn="l"/>
              </a:tabLst>
            </a:pPr>
            <a:r>
              <a:rPr sz="4000" spc="-15" dirty="0">
                <a:solidFill>
                  <a:srgbClr val="252525"/>
                </a:solidFill>
                <a:latin typeface="Calisto MT"/>
                <a:cs typeface="Calisto MT"/>
              </a:rPr>
              <a:t>Stages</a:t>
            </a:r>
            <a:r>
              <a:rPr sz="4000" spc="5" dirty="0">
                <a:solidFill>
                  <a:srgbClr val="252525"/>
                </a:solidFill>
                <a:latin typeface="Calisto MT"/>
                <a:cs typeface="Calisto MT"/>
              </a:rPr>
              <a:t> </a:t>
            </a:r>
            <a:r>
              <a:rPr sz="4000" spc="-5" dirty="0">
                <a:solidFill>
                  <a:srgbClr val="252525"/>
                </a:solidFill>
                <a:latin typeface="Calisto MT"/>
                <a:cs typeface="Calisto MT"/>
              </a:rPr>
              <a:t>include:</a:t>
            </a:r>
            <a:endParaRPr sz="4000">
              <a:latin typeface="Calisto MT"/>
              <a:cs typeface="Calisto MT"/>
            </a:endParaRPr>
          </a:p>
        </p:txBody>
      </p:sp>
      <p:grpSp>
        <p:nvGrpSpPr>
          <p:cNvPr id="12" name="object 12"/>
          <p:cNvGrpSpPr/>
          <p:nvPr/>
        </p:nvGrpSpPr>
        <p:grpSpPr>
          <a:xfrm>
            <a:off x="1072197" y="2128837"/>
            <a:ext cx="6999605" cy="4378325"/>
            <a:chOff x="1072197" y="2128837"/>
            <a:chExt cx="6999605" cy="4378325"/>
          </a:xfrm>
        </p:grpSpPr>
        <p:sp>
          <p:nvSpPr>
            <p:cNvPr id="13" name="object 13"/>
            <p:cNvSpPr/>
            <p:nvPr/>
          </p:nvSpPr>
          <p:spPr>
            <a:xfrm>
              <a:off x="1076960" y="2133600"/>
              <a:ext cx="6990080" cy="4368800"/>
            </a:xfrm>
            <a:custGeom>
              <a:avLst/>
              <a:gdLst/>
              <a:ahLst/>
              <a:cxnLst/>
              <a:rect l="l" t="t" r="r" b="b"/>
              <a:pathLst>
                <a:path w="6990080" h="4368800">
                  <a:moveTo>
                    <a:pt x="5836285" y="0"/>
                  </a:moveTo>
                  <a:lnTo>
                    <a:pt x="5897880" y="546100"/>
                  </a:lnTo>
                  <a:lnTo>
                    <a:pt x="5773134" y="570562"/>
                  </a:lnTo>
                  <a:lnTo>
                    <a:pt x="5649640" y="595727"/>
                  </a:lnTo>
                  <a:lnTo>
                    <a:pt x="5527397" y="621595"/>
                  </a:lnTo>
                  <a:lnTo>
                    <a:pt x="5406407" y="648165"/>
                  </a:lnTo>
                  <a:lnTo>
                    <a:pt x="5286668" y="675438"/>
                  </a:lnTo>
                  <a:lnTo>
                    <a:pt x="5168181" y="703413"/>
                  </a:lnTo>
                  <a:lnTo>
                    <a:pt x="5050946" y="732091"/>
                  </a:lnTo>
                  <a:lnTo>
                    <a:pt x="4934962" y="761471"/>
                  </a:lnTo>
                  <a:lnTo>
                    <a:pt x="4820231" y="791554"/>
                  </a:lnTo>
                  <a:lnTo>
                    <a:pt x="4706751" y="822339"/>
                  </a:lnTo>
                  <a:lnTo>
                    <a:pt x="4594522" y="853826"/>
                  </a:lnTo>
                  <a:lnTo>
                    <a:pt x="4538878" y="869834"/>
                  </a:lnTo>
                  <a:lnTo>
                    <a:pt x="4483546" y="886017"/>
                  </a:lnTo>
                  <a:lnTo>
                    <a:pt x="4428527" y="902375"/>
                  </a:lnTo>
                  <a:lnTo>
                    <a:pt x="4373821" y="918909"/>
                  </a:lnTo>
                  <a:lnTo>
                    <a:pt x="4319428" y="935619"/>
                  </a:lnTo>
                  <a:lnTo>
                    <a:pt x="4265348" y="952504"/>
                  </a:lnTo>
                  <a:lnTo>
                    <a:pt x="4211581" y="969565"/>
                  </a:lnTo>
                  <a:lnTo>
                    <a:pt x="4158127" y="986802"/>
                  </a:lnTo>
                  <a:lnTo>
                    <a:pt x="4104986" y="1004214"/>
                  </a:lnTo>
                  <a:lnTo>
                    <a:pt x="4052158" y="1021802"/>
                  </a:lnTo>
                  <a:lnTo>
                    <a:pt x="3999643" y="1039566"/>
                  </a:lnTo>
                  <a:lnTo>
                    <a:pt x="3947440" y="1057505"/>
                  </a:lnTo>
                  <a:lnTo>
                    <a:pt x="3895551" y="1075619"/>
                  </a:lnTo>
                  <a:lnTo>
                    <a:pt x="3843975" y="1093910"/>
                  </a:lnTo>
                  <a:lnTo>
                    <a:pt x="3792711" y="1112376"/>
                  </a:lnTo>
                  <a:lnTo>
                    <a:pt x="3741760" y="1131018"/>
                  </a:lnTo>
                  <a:lnTo>
                    <a:pt x="3691123" y="1149835"/>
                  </a:lnTo>
                  <a:lnTo>
                    <a:pt x="3640798" y="1168828"/>
                  </a:lnTo>
                  <a:lnTo>
                    <a:pt x="3590786" y="1187996"/>
                  </a:lnTo>
                  <a:lnTo>
                    <a:pt x="3541088" y="1207340"/>
                  </a:lnTo>
                  <a:lnTo>
                    <a:pt x="3491702" y="1226860"/>
                  </a:lnTo>
                  <a:lnTo>
                    <a:pt x="3442629" y="1246556"/>
                  </a:lnTo>
                  <a:lnTo>
                    <a:pt x="3393869" y="1266427"/>
                  </a:lnTo>
                  <a:lnTo>
                    <a:pt x="3345422" y="1286473"/>
                  </a:lnTo>
                  <a:lnTo>
                    <a:pt x="3297288" y="1306696"/>
                  </a:lnTo>
                  <a:lnTo>
                    <a:pt x="3249467" y="1327094"/>
                  </a:lnTo>
                  <a:lnTo>
                    <a:pt x="3201958" y="1347667"/>
                  </a:lnTo>
                  <a:lnTo>
                    <a:pt x="3154763" y="1368416"/>
                  </a:lnTo>
                  <a:lnTo>
                    <a:pt x="3107881" y="1389341"/>
                  </a:lnTo>
                  <a:lnTo>
                    <a:pt x="3061311" y="1410442"/>
                  </a:lnTo>
                  <a:lnTo>
                    <a:pt x="3015055" y="1431718"/>
                  </a:lnTo>
                  <a:lnTo>
                    <a:pt x="2969111" y="1453170"/>
                  </a:lnTo>
                  <a:lnTo>
                    <a:pt x="2923481" y="1474797"/>
                  </a:lnTo>
                  <a:lnTo>
                    <a:pt x="2878163" y="1496600"/>
                  </a:lnTo>
                  <a:lnTo>
                    <a:pt x="2833158" y="1518579"/>
                  </a:lnTo>
                  <a:lnTo>
                    <a:pt x="2788467" y="1540733"/>
                  </a:lnTo>
                  <a:lnTo>
                    <a:pt x="2744088" y="1563063"/>
                  </a:lnTo>
                  <a:lnTo>
                    <a:pt x="2700022" y="1585568"/>
                  </a:lnTo>
                  <a:lnTo>
                    <a:pt x="2656269" y="1608249"/>
                  </a:lnTo>
                  <a:lnTo>
                    <a:pt x="2612829" y="1631106"/>
                  </a:lnTo>
                  <a:lnTo>
                    <a:pt x="2569702" y="1654139"/>
                  </a:lnTo>
                  <a:lnTo>
                    <a:pt x="2526888" y="1677347"/>
                  </a:lnTo>
                  <a:lnTo>
                    <a:pt x="2484387" y="1700730"/>
                  </a:lnTo>
                  <a:lnTo>
                    <a:pt x="2442199" y="1724290"/>
                  </a:lnTo>
                  <a:lnTo>
                    <a:pt x="2400323" y="1748025"/>
                  </a:lnTo>
                  <a:lnTo>
                    <a:pt x="2358761" y="1771935"/>
                  </a:lnTo>
                  <a:lnTo>
                    <a:pt x="2317512" y="1796021"/>
                  </a:lnTo>
                  <a:lnTo>
                    <a:pt x="2276575" y="1820283"/>
                  </a:lnTo>
                  <a:lnTo>
                    <a:pt x="2235952" y="1844721"/>
                  </a:lnTo>
                  <a:lnTo>
                    <a:pt x="2195641" y="1869334"/>
                  </a:lnTo>
                  <a:lnTo>
                    <a:pt x="2155643" y="1894123"/>
                  </a:lnTo>
                  <a:lnTo>
                    <a:pt x="2115959" y="1919087"/>
                  </a:lnTo>
                  <a:lnTo>
                    <a:pt x="2076587" y="1944227"/>
                  </a:lnTo>
                  <a:lnTo>
                    <a:pt x="2037528" y="1969543"/>
                  </a:lnTo>
                  <a:lnTo>
                    <a:pt x="1998782" y="1995034"/>
                  </a:lnTo>
                  <a:lnTo>
                    <a:pt x="1960349" y="2020701"/>
                  </a:lnTo>
                  <a:lnTo>
                    <a:pt x="1922229" y="2046544"/>
                  </a:lnTo>
                  <a:lnTo>
                    <a:pt x="1884422" y="2072562"/>
                  </a:lnTo>
                  <a:lnTo>
                    <a:pt x="1846928" y="2098756"/>
                  </a:lnTo>
                  <a:lnTo>
                    <a:pt x="1809747" y="2125125"/>
                  </a:lnTo>
                  <a:lnTo>
                    <a:pt x="1772879" y="2151671"/>
                  </a:lnTo>
                  <a:lnTo>
                    <a:pt x="1736324" y="2178391"/>
                  </a:lnTo>
                  <a:lnTo>
                    <a:pt x="1700081" y="2205288"/>
                  </a:lnTo>
                  <a:lnTo>
                    <a:pt x="1664152" y="2232360"/>
                  </a:lnTo>
                  <a:lnTo>
                    <a:pt x="1628535" y="2259608"/>
                  </a:lnTo>
                  <a:lnTo>
                    <a:pt x="1593232" y="2287031"/>
                  </a:lnTo>
                  <a:lnTo>
                    <a:pt x="1558241" y="2314630"/>
                  </a:lnTo>
                  <a:lnTo>
                    <a:pt x="1523564" y="2342404"/>
                  </a:lnTo>
                  <a:lnTo>
                    <a:pt x="1489199" y="2370355"/>
                  </a:lnTo>
                  <a:lnTo>
                    <a:pt x="1455147" y="2398481"/>
                  </a:lnTo>
                  <a:lnTo>
                    <a:pt x="1421408" y="2426782"/>
                  </a:lnTo>
                  <a:lnTo>
                    <a:pt x="1387983" y="2455259"/>
                  </a:lnTo>
                  <a:lnTo>
                    <a:pt x="1354870" y="2483912"/>
                  </a:lnTo>
                  <a:lnTo>
                    <a:pt x="1322070" y="2512741"/>
                  </a:lnTo>
                  <a:lnTo>
                    <a:pt x="1289583" y="2541745"/>
                  </a:lnTo>
                  <a:lnTo>
                    <a:pt x="1257409" y="2570924"/>
                  </a:lnTo>
                  <a:lnTo>
                    <a:pt x="1225547" y="2600280"/>
                  </a:lnTo>
                  <a:lnTo>
                    <a:pt x="1193999" y="2629811"/>
                  </a:lnTo>
                  <a:lnTo>
                    <a:pt x="1162764" y="2659518"/>
                  </a:lnTo>
                  <a:lnTo>
                    <a:pt x="1131842" y="2689400"/>
                  </a:lnTo>
                  <a:lnTo>
                    <a:pt x="1101232" y="2719458"/>
                  </a:lnTo>
                  <a:lnTo>
                    <a:pt x="1070936" y="2749691"/>
                  </a:lnTo>
                  <a:lnTo>
                    <a:pt x="1040952" y="2780101"/>
                  </a:lnTo>
                  <a:lnTo>
                    <a:pt x="1011282" y="2810686"/>
                  </a:lnTo>
                  <a:lnTo>
                    <a:pt x="981924" y="2841446"/>
                  </a:lnTo>
                  <a:lnTo>
                    <a:pt x="952879" y="2872382"/>
                  </a:lnTo>
                  <a:lnTo>
                    <a:pt x="924147" y="2903494"/>
                  </a:lnTo>
                  <a:lnTo>
                    <a:pt x="895729" y="2934781"/>
                  </a:lnTo>
                  <a:lnTo>
                    <a:pt x="867623" y="2966245"/>
                  </a:lnTo>
                  <a:lnTo>
                    <a:pt x="839830" y="2997883"/>
                  </a:lnTo>
                  <a:lnTo>
                    <a:pt x="812350" y="3029698"/>
                  </a:lnTo>
                  <a:lnTo>
                    <a:pt x="785183" y="3061688"/>
                  </a:lnTo>
                  <a:lnTo>
                    <a:pt x="758329" y="3093853"/>
                  </a:lnTo>
                  <a:lnTo>
                    <a:pt x="731788" y="3126195"/>
                  </a:lnTo>
                  <a:lnTo>
                    <a:pt x="705559" y="3158712"/>
                  </a:lnTo>
                  <a:lnTo>
                    <a:pt x="679644" y="3191404"/>
                  </a:lnTo>
                  <a:lnTo>
                    <a:pt x="654042" y="3224273"/>
                  </a:lnTo>
                  <a:lnTo>
                    <a:pt x="628752" y="3257317"/>
                  </a:lnTo>
                  <a:lnTo>
                    <a:pt x="603776" y="3290536"/>
                  </a:lnTo>
                  <a:lnTo>
                    <a:pt x="579112" y="3323931"/>
                  </a:lnTo>
                  <a:lnTo>
                    <a:pt x="554762" y="3357502"/>
                  </a:lnTo>
                  <a:lnTo>
                    <a:pt x="530724" y="3391249"/>
                  </a:lnTo>
                  <a:lnTo>
                    <a:pt x="506999" y="3425171"/>
                  </a:lnTo>
                  <a:lnTo>
                    <a:pt x="483588" y="3459269"/>
                  </a:lnTo>
                  <a:lnTo>
                    <a:pt x="460489" y="3493542"/>
                  </a:lnTo>
                  <a:lnTo>
                    <a:pt x="437703" y="3527991"/>
                  </a:lnTo>
                  <a:lnTo>
                    <a:pt x="415230" y="3562616"/>
                  </a:lnTo>
                  <a:lnTo>
                    <a:pt x="393070" y="3597416"/>
                  </a:lnTo>
                  <a:lnTo>
                    <a:pt x="371223" y="3632392"/>
                  </a:lnTo>
                  <a:lnTo>
                    <a:pt x="349689" y="3667544"/>
                  </a:lnTo>
                  <a:lnTo>
                    <a:pt x="328468" y="3702871"/>
                  </a:lnTo>
                  <a:lnTo>
                    <a:pt x="307559" y="3738374"/>
                  </a:lnTo>
                  <a:lnTo>
                    <a:pt x="286964" y="3774053"/>
                  </a:lnTo>
                  <a:lnTo>
                    <a:pt x="266682" y="3809907"/>
                  </a:lnTo>
                  <a:lnTo>
                    <a:pt x="246712" y="3845937"/>
                  </a:lnTo>
                  <a:lnTo>
                    <a:pt x="227056" y="3882143"/>
                  </a:lnTo>
                  <a:lnTo>
                    <a:pt x="207712" y="3918524"/>
                  </a:lnTo>
                  <a:lnTo>
                    <a:pt x="188682" y="3955081"/>
                  </a:lnTo>
                  <a:lnTo>
                    <a:pt x="169964" y="3991813"/>
                  </a:lnTo>
                  <a:lnTo>
                    <a:pt x="151559" y="4028722"/>
                  </a:lnTo>
                  <a:lnTo>
                    <a:pt x="133468" y="4065805"/>
                  </a:lnTo>
                  <a:lnTo>
                    <a:pt x="115689" y="4103065"/>
                  </a:lnTo>
                  <a:lnTo>
                    <a:pt x="98223" y="4140500"/>
                  </a:lnTo>
                  <a:lnTo>
                    <a:pt x="81070" y="4178111"/>
                  </a:lnTo>
                  <a:lnTo>
                    <a:pt x="64230" y="4215897"/>
                  </a:lnTo>
                  <a:lnTo>
                    <a:pt x="47703" y="4253859"/>
                  </a:lnTo>
                  <a:lnTo>
                    <a:pt x="31489" y="4291997"/>
                  </a:lnTo>
                  <a:lnTo>
                    <a:pt x="15588" y="4330310"/>
                  </a:lnTo>
                  <a:lnTo>
                    <a:pt x="0" y="4368800"/>
                  </a:lnTo>
                  <a:lnTo>
                    <a:pt x="25458" y="4334609"/>
                  </a:lnTo>
                  <a:lnTo>
                    <a:pt x="51181" y="4300629"/>
                  </a:lnTo>
                  <a:lnTo>
                    <a:pt x="77170" y="4266859"/>
                  </a:lnTo>
                  <a:lnTo>
                    <a:pt x="103424" y="4233300"/>
                  </a:lnTo>
                  <a:lnTo>
                    <a:pt x="129943" y="4199950"/>
                  </a:lnTo>
                  <a:lnTo>
                    <a:pt x="156727" y="4166811"/>
                  </a:lnTo>
                  <a:lnTo>
                    <a:pt x="183777" y="4133882"/>
                  </a:lnTo>
                  <a:lnTo>
                    <a:pt x="211092" y="4101164"/>
                  </a:lnTo>
                  <a:lnTo>
                    <a:pt x="238673" y="4068656"/>
                  </a:lnTo>
                  <a:lnTo>
                    <a:pt x="266518" y="4036358"/>
                  </a:lnTo>
                  <a:lnTo>
                    <a:pt x="294629" y="4004270"/>
                  </a:lnTo>
                  <a:lnTo>
                    <a:pt x="323005" y="3972392"/>
                  </a:lnTo>
                  <a:lnTo>
                    <a:pt x="351647" y="3940725"/>
                  </a:lnTo>
                  <a:lnTo>
                    <a:pt x="380554" y="3909268"/>
                  </a:lnTo>
                  <a:lnTo>
                    <a:pt x="409726" y="3878022"/>
                  </a:lnTo>
                  <a:lnTo>
                    <a:pt x="439163" y="3846985"/>
                  </a:lnTo>
                  <a:lnTo>
                    <a:pt x="468866" y="3816159"/>
                  </a:lnTo>
                  <a:lnTo>
                    <a:pt x="498834" y="3785544"/>
                  </a:lnTo>
                  <a:lnTo>
                    <a:pt x="529067" y="3755138"/>
                  </a:lnTo>
                  <a:lnTo>
                    <a:pt x="559565" y="3724943"/>
                  </a:lnTo>
                  <a:lnTo>
                    <a:pt x="590329" y="3694958"/>
                  </a:lnTo>
                  <a:lnTo>
                    <a:pt x="621358" y="3665183"/>
                  </a:lnTo>
                  <a:lnTo>
                    <a:pt x="652652" y="3635619"/>
                  </a:lnTo>
                  <a:lnTo>
                    <a:pt x="684212" y="3606264"/>
                  </a:lnTo>
                  <a:lnTo>
                    <a:pt x="716037" y="3577120"/>
                  </a:lnTo>
                  <a:lnTo>
                    <a:pt x="748127" y="3548187"/>
                  </a:lnTo>
                  <a:lnTo>
                    <a:pt x="780483" y="3519463"/>
                  </a:lnTo>
                  <a:lnTo>
                    <a:pt x="813103" y="3490950"/>
                  </a:lnTo>
                  <a:lnTo>
                    <a:pt x="845989" y="3462647"/>
                  </a:lnTo>
                  <a:lnTo>
                    <a:pt x="879141" y="3434555"/>
                  </a:lnTo>
                  <a:lnTo>
                    <a:pt x="912557" y="3406673"/>
                  </a:lnTo>
                  <a:lnTo>
                    <a:pt x="946239" y="3379001"/>
                  </a:lnTo>
                  <a:lnTo>
                    <a:pt x="980186" y="3351539"/>
                  </a:lnTo>
                  <a:lnTo>
                    <a:pt x="1014399" y="3324288"/>
                  </a:lnTo>
                  <a:lnTo>
                    <a:pt x="1048877" y="3297246"/>
                  </a:lnTo>
                  <a:lnTo>
                    <a:pt x="1083620" y="3270415"/>
                  </a:lnTo>
                  <a:lnTo>
                    <a:pt x="1118628" y="3243795"/>
                  </a:lnTo>
                  <a:lnTo>
                    <a:pt x="1153902" y="3217385"/>
                  </a:lnTo>
                  <a:lnTo>
                    <a:pt x="1189440" y="3191184"/>
                  </a:lnTo>
                  <a:lnTo>
                    <a:pt x="1225245" y="3165195"/>
                  </a:lnTo>
                  <a:lnTo>
                    <a:pt x="1261314" y="3139415"/>
                  </a:lnTo>
                  <a:lnTo>
                    <a:pt x="1297649" y="3113846"/>
                  </a:lnTo>
                  <a:lnTo>
                    <a:pt x="1334249" y="3088487"/>
                  </a:lnTo>
                  <a:lnTo>
                    <a:pt x="1371114" y="3063338"/>
                  </a:lnTo>
                  <a:lnTo>
                    <a:pt x="1408245" y="3038400"/>
                  </a:lnTo>
                  <a:lnTo>
                    <a:pt x="1445640" y="3013672"/>
                  </a:lnTo>
                  <a:lnTo>
                    <a:pt x="1483302" y="2989154"/>
                  </a:lnTo>
                  <a:lnTo>
                    <a:pt x="1521228" y="2964846"/>
                  </a:lnTo>
                  <a:lnTo>
                    <a:pt x="1559420" y="2940749"/>
                  </a:lnTo>
                  <a:lnTo>
                    <a:pt x="1597877" y="2916862"/>
                  </a:lnTo>
                  <a:lnTo>
                    <a:pt x="1636599" y="2893186"/>
                  </a:lnTo>
                  <a:lnTo>
                    <a:pt x="1675587" y="2869719"/>
                  </a:lnTo>
                  <a:lnTo>
                    <a:pt x="1714839" y="2846463"/>
                  </a:lnTo>
                  <a:lnTo>
                    <a:pt x="1754358" y="2823417"/>
                  </a:lnTo>
                  <a:lnTo>
                    <a:pt x="1794141" y="2800582"/>
                  </a:lnTo>
                  <a:lnTo>
                    <a:pt x="1834190" y="2777956"/>
                  </a:lnTo>
                  <a:lnTo>
                    <a:pt x="1874504" y="2755541"/>
                  </a:lnTo>
                  <a:lnTo>
                    <a:pt x="1915083" y="2733336"/>
                  </a:lnTo>
                  <a:lnTo>
                    <a:pt x="1955927" y="2711342"/>
                  </a:lnTo>
                  <a:lnTo>
                    <a:pt x="1997037" y="2689558"/>
                  </a:lnTo>
                  <a:lnTo>
                    <a:pt x="2038412" y="2667984"/>
                  </a:lnTo>
                  <a:lnTo>
                    <a:pt x="2080053" y="2646620"/>
                  </a:lnTo>
                  <a:lnTo>
                    <a:pt x="2121958" y="2625467"/>
                  </a:lnTo>
                  <a:lnTo>
                    <a:pt x="2164129" y="2604524"/>
                  </a:lnTo>
                  <a:lnTo>
                    <a:pt x="2206566" y="2583791"/>
                  </a:lnTo>
                  <a:lnTo>
                    <a:pt x="2249267" y="2563269"/>
                  </a:lnTo>
                  <a:lnTo>
                    <a:pt x="2292234" y="2542957"/>
                  </a:lnTo>
                  <a:lnTo>
                    <a:pt x="2335466" y="2522855"/>
                  </a:lnTo>
                  <a:lnTo>
                    <a:pt x="2378963" y="2502963"/>
                  </a:lnTo>
                  <a:lnTo>
                    <a:pt x="2422726" y="2483282"/>
                  </a:lnTo>
                  <a:lnTo>
                    <a:pt x="2466754" y="2463811"/>
                  </a:lnTo>
                  <a:lnTo>
                    <a:pt x="2511047" y="2444550"/>
                  </a:lnTo>
                  <a:lnTo>
                    <a:pt x="2555606" y="2425500"/>
                  </a:lnTo>
                  <a:lnTo>
                    <a:pt x="2600430" y="2406659"/>
                  </a:lnTo>
                  <a:lnTo>
                    <a:pt x="2645519" y="2388030"/>
                  </a:lnTo>
                  <a:lnTo>
                    <a:pt x="2690873" y="2369610"/>
                  </a:lnTo>
                  <a:lnTo>
                    <a:pt x="2736493" y="2351401"/>
                  </a:lnTo>
                  <a:lnTo>
                    <a:pt x="2782378" y="2333402"/>
                  </a:lnTo>
                  <a:lnTo>
                    <a:pt x="2828528" y="2315613"/>
                  </a:lnTo>
                  <a:lnTo>
                    <a:pt x="2874943" y="2298034"/>
                  </a:lnTo>
                  <a:lnTo>
                    <a:pt x="2921624" y="2280666"/>
                  </a:lnTo>
                  <a:lnTo>
                    <a:pt x="2968570" y="2263508"/>
                  </a:lnTo>
                  <a:lnTo>
                    <a:pt x="3015782" y="2246561"/>
                  </a:lnTo>
                  <a:lnTo>
                    <a:pt x="3063258" y="2229824"/>
                  </a:lnTo>
                  <a:lnTo>
                    <a:pt x="3111000" y="2213297"/>
                  </a:lnTo>
                  <a:lnTo>
                    <a:pt x="3159007" y="2196980"/>
                  </a:lnTo>
                  <a:lnTo>
                    <a:pt x="3207280" y="2180873"/>
                  </a:lnTo>
                  <a:lnTo>
                    <a:pt x="3255818" y="2164977"/>
                  </a:lnTo>
                  <a:lnTo>
                    <a:pt x="3304621" y="2149292"/>
                  </a:lnTo>
                  <a:lnTo>
                    <a:pt x="3353689" y="2133816"/>
                  </a:lnTo>
                  <a:lnTo>
                    <a:pt x="3403023" y="2118551"/>
                  </a:lnTo>
                  <a:lnTo>
                    <a:pt x="3452621" y="2103496"/>
                  </a:lnTo>
                  <a:lnTo>
                    <a:pt x="3502486" y="2088651"/>
                  </a:lnTo>
                  <a:lnTo>
                    <a:pt x="3552615" y="2074017"/>
                  </a:lnTo>
                  <a:lnTo>
                    <a:pt x="3603010" y="2059593"/>
                  </a:lnTo>
                  <a:lnTo>
                    <a:pt x="3653670" y="2045379"/>
                  </a:lnTo>
                  <a:lnTo>
                    <a:pt x="3704595" y="2031375"/>
                  </a:lnTo>
                  <a:lnTo>
                    <a:pt x="3755786" y="2017582"/>
                  </a:lnTo>
                  <a:lnTo>
                    <a:pt x="3807242" y="2003999"/>
                  </a:lnTo>
                  <a:lnTo>
                    <a:pt x="3858963" y="1990627"/>
                  </a:lnTo>
                  <a:lnTo>
                    <a:pt x="3910949" y="1977464"/>
                  </a:lnTo>
                  <a:lnTo>
                    <a:pt x="3963201" y="1964512"/>
                  </a:lnTo>
                  <a:lnTo>
                    <a:pt x="4015718" y="1951771"/>
                  </a:lnTo>
                  <a:lnTo>
                    <a:pt x="4068500" y="1939239"/>
                  </a:lnTo>
                  <a:lnTo>
                    <a:pt x="4121548" y="1926918"/>
                  </a:lnTo>
                  <a:lnTo>
                    <a:pt x="4174861" y="1914807"/>
                  </a:lnTo>
                  <a:lnTo>
                    <a:pt x="4228439" y="1902907"/>
                  </a:lnTo>
                  <a:lnTo>
                    <a:pt x="4282282" y="1891217"/>
                  </a:lnTo>
                  <a:lnTo>
                    <a:pt x="4336391" y="1879737"/>
                  </a:lnTo>
                  <a:lnTo>
                    <a:pt x="4390765" y="1868467"/>
                  </a:lnTo>
                  <a:lnTo>
                    <a:pt x="4445405" y="1857408"/>
                  </a:lnTo>
                  <a:lnTo>
                    <a:pt x="4500309" y="1846559"/>
                  </a:lnTo>
                  <a:lnTo>
                    <a:pt x="4555479" y="1835920"/>
                  </a:lnTo>
                  <a:lnTo>
                    <a:pt x="4610914" y="1825492"/>
                  </a:lnTo>
                  <a:lnTo>
                    <a:pt x="4666614" y="1815273"/>
                  </a:lnTo>
                  <a:lnTo>
                    <a:pt x="4722580" y="1805266"/>
                  </a:lnTo>
                  <a:lnTo>
                    <a:pt x="4835307" y="1785881"/>
                  </a:lnTo>
                  <a:lnTo>
                    <a:pt x="4949096" y="1767337"/>
                  </a:lnTo>
                  <a:lnTo>
                    <a:pt x="5063945" y="1749635"/>
                  </a:lnTo>
                  <a:lnTo>
                    <a:pt x="5179856" y="1732774"/>
                  </a:lnTo>
                  <a:lnTo>
                    <a:pt x="5296828" y="1716754"/>
                  </a:lnTo>
                  <a:lnTo>
                    <a:pt x="5414861" y="1701575"/>
                  </a:lnTo>
                  <a:lnTo>
                    <a:pt x="5533955" y="1687237"/>
                  </a:lnTo>
                  <a:lnTo>
                    <a:pt x="5654110" y="1673741"/>
                  </a:lnTo>
                  <a:lnTo>
                    <a:pt x="5775326" y="1661086"/>
                  </a:lnTo>
                  <a:lnTo>
                    <a:pt x="5897604" y="1649272"/>
                  </a:lnTo>
                  <a:lnTo>
                    <a:pt x="6020943" y="1638300"/>
                  </a:lnTo>
                  <a:lnTo>
                    <a:pt x="6082411" y="2184400"/>
                  </a:lnTo>
                  <a:lnTo>
                    <a:pt x="6990080" y="873760"/>
                  </a:lnTo>
                  <a:lnTo>
                    <a:pt x="5836285" y="0"/>
                  </a:lnTo>
                  <a:close/>
                </a:path>
              </a:pathLst>
            </a:custGeom>
            <a:solidFill>
              <a:srgbClr val="DECACA"/>
            </a:solidFill>
          </p:spPr>
          <p:txBody>
            <a:bodyPr wrap="square" lIns="0" tIns="0" rIns="0" bIns="0" rtlCol="0"/>
            <a:lstStyle/>
            <a:p>
              <a:endParaRPr/>
            </a:p>
          </p:txBody>
        </p:sp>
        <p:sp>
          <p:nvSpPr>
            <p:cNvPr id="14" name="object 14"/>
            <p:cNvSpPr/>
            <p:nvPr/>
          </p:nvSpPr>
          <p:spPr>
            <a:xfrm>
              <a:off x="1076960" y="2133600"/>
              <a:ext cx="6990080" cy="4368800"/>
            </a:xfrm>
            <a:custGeom>
              <a:avLst/>
              <a:gdLst/>
              <a:ahLst/>
              <a:cxnLst/>
              <a:rect l="l" t="t" r="r" b="b"/>
              <a:pathLst>
                <a:path w="6990080" h="4368800">
                  <a:moveTo>
                    <a:pt x="0" y="4368800"/>
                  </a:moveTo>
                  <a:lnTo>
                    <a:pt x="15588" y="4330310"/>
                  </a:lnTo>
                  <a:lnTo>
                    <a:pt x="31489" y="4291997"/>
                  </a:lnTo>
                  <a:lnTo>
                    <a:pt x="47703" y="4253859"/>
                  </a:lnTo>
                  <a:lnTo>
                    <a:pt x="64230" y="4215897"/>
                  </a:lnTo>
                  <a:lnTo>
                    <a:pt x="81070" y="4178111"/>
                  </a:lnTo>
                  <a:lnTo>
                    <a:pt x="98223" y="4140500"/>
                  </a:lnTo>
                  <a:lnTo>
                    <a:pt x="115689" y="4103065"/>
                  </a:lnTo>
                  <a:lnTo>
                    <a:pt x="133468" y="4065805"/>
                  </a:lnTo>
                  <a:lnTo>
                    <a:pt x="151559" y="4028722"/>
                  </a:lnTo>
                  <a:lnTo>
                    <a:pt x="169964" y="3991813"/>
                  </a:lnTo>
                  <a:lnTo>
                    <a:pt x="188682" y="3955081"/>
                  </a:lnTo>
                  <a:lnTo>
                    <a:pt x="207712" y="3918524"/>
                  </a:lnTo>
                  <a:lnTo>
                    <a:pt x="227056" y="3882143"/>
                  </a:lnTo>
                  <a:lnTo>
                    <a:pt x="246712" y="3845937"/>
                  </a:lnTo>
                  <a:lnTo>
                    <a:pt x="266682" y="3809907"/>
                  </a:lnTo>
                  <a:lnTo>
                    <a:pt x="286964" y="3774053"/>
                  </a:lnTo>
                  <a:lnTo>
                    <a:pt x="307559" y="3738374"/>
                  </a:lnTo>
                  <a:lnTo>
                    <a:pt x="328468" y="3702871"/>
                  </a:lnTo>
                  <a:lnTo>
                    <a:pt x="349689" y="3667544"/>
                  </a:lnTo>
                  <a:lnTo>
                    <a:pt x="371223" y="3632392"/>
                  </a:lnTo>
                  <a:lnTo>
                    <a:pt x="393070" y="3597416"/>
                  </a:lnTo>
                  <a:lnTo>
                    <a:pt x="415230" y="3562616"/>
                  </a:lnTo>
                  <a:lnTo>
                    <a:pt x="437703" y="3527991"/>
                  </a:lnTo>
                  <a:lnTo>
                    <a:pt x="460489" y="3493542"/>
                  </a:lnTo>
                  <a:lnTo>
                    <a:pt x="483588" y="3459269"/>
                  </a:lnTo>
                  <a:lnTo>
                    <a:pt x="506999" y="3425171"/>
                  </a:lnTo>
                  <a:lnTo>
                    <a:pt x="530724" y="3391249"/>
                  </a:lnTo>
                  <a:lnTo>
                    <a:pt x="554762" y="3357502"/>
                  </a:lnTo>
                  <a:lnTo>
                    <a:pt x="579112" y="3323931"/>
                  </a:lnTo>
                  <a:lnTo>
                    <a:pt x="603776" y="3290536"/>
                  </a:lnTo>
                  <a:lnTo>
                    <a:pt x="628752" y="3257317"/>
                  </a:lnTo>
                  <a:lnTo>
                    <a:pt x="654042" y="3224273"/>
                  </a:lnTo>
                  <a:lnTo>
                    <a:pt x="679644" y="3191404"/>
                  </a:lnTo>
                  <a:lnTo>
                    <a:pt x="705559" y="3158712"/>
                  </a:lnTo>
                  <a:lnTo>
                    <a:pt x="731788" y="3126195"/>
                  </a:lnTo>
                  <a:lnTo>
                    <a:pt x="758329" y="3093853"/>
                  </a:lnTo>
                  <a:lnTo>
                    <a:pt x="785183" y="3061688"/>
                  </a:lnTo>
                  <a:lnTo>
                    <a:pt x="812350" y="3029698"/>
                  </a:lnTo>
                  <a:lnTo>
                    <a:pt x="839830" y="2997883"/>
                  </a:lnTo>
                  <a:lnTo>
                    <a:pt x="867623" y="2966245"/>
                  </a:lnTo>
                  <a:lnTo>
                    <a:pt x="895729" y="2934781"/>
                  </a:lnTo>
                  <a:lnTo>
                    <a:pt x="924147" y="2903494"/>
                  </a:lnTo>
                  <a:lnTo>
                    <a:pt x="952879" y="2872382"/>
                  </a:lnTo>
                  <a:lnTo>
                    <a:pt x="981924" y="2841446"/>
                  </a:lnTo>
                  <a:lnTo>
                    <a:pt x="1011282" y="2810686"/>
                  </a:lnTo>
                  <a:lnTo>
                    <a:pt x="1040952" y="2780101"/>
                  </a:lnTo>
                  <a:lnTo>
                    <a:pt x="1070936" y="2749691"/>
                  </a:lnTo>
                  <a:lnTo>
                    <a:pt x="1101232" y="2719458"/>
                  </a:lnTo>
                  <a:lnTo>
                    <a:pt x="1131842" y="2689400"/>
                  </a:lnTo>
                  <a:lnTo>
                    <a:pt x="1162764" y="2659518"/>
                  </a:lnTo>
                  <a:lnTo>
                    <a:pt x="1193999" y="2629811"/>
                  </a:lnTo>
                  <a:lnTo>
                    <a:pt x="1225547" y="2600280"/>
                  </a:lnTo>
                  <a:lnTo>
                    <a:pt x="1257409" y="2570924"/>
                  </a:lnTo>
                  <a:lnTo>
                    <a:pt x="1289583" y="2541745"/>
                  </a:lnTo>
                  <a:lnTo>
                    <a:pt x="1322070" y="2512741"/>
                  </a:lnTo>
                  <a:lnTo>
                    <a:pt x="1354870" y="2483912"/>
                  </a:lnTo>
                  <a:lnTo>
                    <a:pt x="1387983" y="2455259"/>
                  </a:lnTo>
                  <a:lnTo>
                    <a:pt x="1421408" y="2426782"/>
                  </a:lnTo>
                  <a:lnTo>
                    <a:pt x="1455147" y="2398481"/>
                  </a:lnTo>
                  <a:lnTo>
                    <a:pt x="1489199" y="2370355"/>
                  </a:lnTo>
                  <a:lnTo>
                    <a:pt x="1523564" y="2342404"/>
                  </a:lnTo>
                  <a:lnTo>
                    <a:pt x="1558241" y="2314630"/>
                  </a:lnTo>
                  <a:lnTo>
                    <a:pt x="1593232" y="2287031"/>
                  </a:lnTo>
                  <a:lnTo>
                    <a:pt x="1628535" y="2259608"/>
                  </a:lnTo>
                  <a:lnTo>
                    <a:pt x="1664152" y="2232360"/>
                  </a:lnTo>
                  <a:lnTo>
                    <a:pt x="1700081" y="2205288"/>
                  </a:lnTo>
                  <a:lnTo>
                    <a:pt x="1736324" y="2178391"/>
                  </a:lnTo>
                  <a:lnTo>
                    <a:pt x="1772879" y="2151671"/>
                  </a:lnTo>
                  <a:lnTo>
                    <a:pt x="1809747" y="2125125"/>
                  </a:lnTo>
                  <a:lnTo>
                    <a:pt x="1846928" y="2098756"/>
                  </a:lnTo>
                  <a:lnTo>
                    <a:pt x="1884422" y="2072562"/>
                  </a:lnTo>
                  <a:lnTo>
                    <a:pt x="1922229" y="2046544"/>
                  </a:lnTo>
                  <a:lnTo>
                    <a:pt x="1960349" y="2020701"/>
                  </a:lnTo>
                  <a:lnTo>
                    <a:pt x="1998782" y="1995034"/>
                  </a:lnTo>
                  <a:lnTo>
                    <a:pt x="2037528" y="1969543"/>
                  </a:lnTo>
                  <a:lnTo>
                    <a:pt x="2076587" y="1944227"/>
                  </a:lnTo>
                  <a:lnTo>
                    <a:pt x="2115959" y="1919087"/>
                  </a:lnTo>
                  <a:lnTo>
                    <a:pt x="2155643" y="1894123"/>
                  </a:lnTo>
                  <a:lnTo>
                    <a:pt x="2195641" y="1869334"/>
                  </a:lnTo>
                  <a:lnTo>
                    <a:pt x="2235952" y="1844721"/>
                  </a:lnTo>
                  <a:lnTo>
                    <a:pt x="2276575" y="1820283"/>
                  </a:lnTo>
                  <a:lnTo>
                    <a:pt x="2317512" y="1796021"/>
                  </a:lnTo>
                  <a:lnTo>
                    <a:pt x="2358761" y="1771935"/>
                  </a:lnTo>
                  <a:lnTo>
                    <a:pt x="2400323" y="1748025"/>
                  </a:lnTo>
                  <a:lnTo>
                    <a:pt x="2442199" y="1724290"/>
                  </a:lnTo>
                  <a:lnTo>
                    <a:pt x="2484387" y="1700730"/>
                  </a:lnTo>
                  <a:lnTo>
                    <a:pt x="2526888" y="1677347"/>
                  </a:lnTo>
                  <a:lnTo>
                    <a:pt x="2569702" y="1654139"/>
                  </a:lnTo>
                  <a:lnTo>
                    <a:pt x="2612829" y="1631106"/>
                  </a:lnTo>
                  <a:lnTo>
                    <a:pt x="2656269" y="1608249"/>
                  </a:lnTo>
                  <a:lnTo>
                    <a:pt x="2700022" y="1585568"/>
                  </a:lnTo>
                  <a:lnTo>
                    <a:pt x="2744088" y="1563063"/>
                  </a:lnTo>
                  <a:lnTo>
                    <a:pt x="2788467" y="1540733"/>
                  </a:lnTo>
                  <a:lnTo>
                    <a:pt x="2833158" y="1518579"/>
                  </a:lnTo>
                  <a:lnTo>
                    <a:pt x="2878163" y="1496600"/>
                  </a:lnTo>
                  <a:lnTo>
                    <a:pt x="2923481" y="1474797"/>
                  </a:lnTo>
                  <a:lnTo>
                    <a:pt x="2969111" y="1453170"/>
                  </a:lnTo>
                  <a:lnTo>
                    <a:pt x="3015055" y="1431718"/>
                  </a:lnTo>
                  <a:lnTo>
                    <a:pt x="3061311" y="1410442"/>
                  </a:lnTo>
                  <a:lnTo>
                    <a:pt x="3107881" y="1389341"/>
                  </a:lnTo>
                  <a:lnTo>
                    <a:pt x="3154763" y="1368416"/>
                  </a:lnTo>
                  <a:lnTo>
                    <a:pt x="3201958" y="1347667"/>
                  </a:lnTo>
                  <a:lnTo>
                    <a:pt x="3249467" y="1327094"/>
                  </a:lnTo>
                  <a:lnTo>
                    <a:pt x="3297288" y="1306696"/>
                  </a:lnTo>
                  <a:lnTo>
                    <a:pt x="3345422" y="1286473"/>
                  </a:lnTo>
                  <a:lnTo>
                    <a:pt x="3393869" y="1266427"/>
                  </a:lnTo>
                  <a:lnTo>
                    <a:pt x="3442629" y="1246556"/>
                  </a:lnTo>
                  <a:lnTo>
                    <a:pt x="3491702" y="1226860"/>
                  </a:lnTo>
                  <a:lnTo>
                    <a:pt x="3541088" y="1207340"/>
                  </a:lnTo>
                  <a:lnTo>
                    <a:pt x="3590786" y="1187996"/>
                  </a:lnTo>
                  <a:lnTo>
                    <a:pt x="3640798" y="1168828"/>
                  </a:lnTo>
                  <a:lnTo>
                    <a:pt x="3691123" y="1149835"/>
                  </a:lnTo>
                  <a:lnTo>
                    <a:pt x="3741760" y="1131018"/>
                  </a:lnTo>
                  <a:lnTo>
                    <a:pt x="3792711" y="1112376"/>
                  </a:lnTo>
                  <a:lnTo>
                    <a:pt x="3843975" y="1093910"/>
                  </a:lnTo>
                  <a:lnTo>
                    <a:pt x="3895551" y="1075619"/>
                  </a:lnTo>
                  <a:lnTo>
                    <a:pt x="3947440" y="1057505"/>
                  </a:lnTo>
                  <a:lnTo>
                    <a:pt x="3999643" y="1039566"/>
                  </a:lnTo>
                  <a:lnTo>
                    <a:pt x="4052158" y="1021802"/>
                  </a:lnTo>
                  <a:lnTo>
                    <a:pt x="4104986" y="1004214"/>
                  </a:lnTo>
                  <a:lnTo>
                    <a:pt x="4158127" y="986802"/>
                  </a:lnTo>
                  <a:lnTo>
                    <a:pt x="4211581" y="969565"/>
                  </a:lnTo>
                  <a:lnTo>
                    <a:pt x="4265348" y="952504"/>
                  </a:lnTo>
                  <a:lnTo>
                    <a:pt x="4319428" y="935619"/>
                  </a:lnTo>
                  <a:lnTo>
                    <a:pt x="4373821" y="918909"/>
                  </a:lnTo>
                  <a:lnTo>
                    <a:pt x="4428527" y="902375"/>
                  </a:lnTo>
                  <a:lnTo>
                    <a:pt x="4483546" y="886017"/>
                  </a:lnTo>
                  <a:lnTo>
                    <a:pt x="4538878" y="869834"/>
                  </a:lnTo>
                  <a:lnTo>
                    <a:pt x="4594522" y="853826"/>
                  </a:lnTo>
                  <a:lnTo>
                    <a:pt x="4650480" y="837995"/>
                  </a:lnTo>
                  <a:lnTo>
                    <a:pt x="4706751" y="822339"/>
                  </a:lnTo>
                  <a:lnTo>
                    <a:pt x="4763334" y="806858"/>
                  </a:lnTo>
                  <a:lnTo>
                    <a:pt x="4820231" y="791554"/>
                  </a:lnTo>
                  <a:lnTo>
                    <a:pt x="4877440" y="776424"/>
                  </a:lnTo>
                  <a:lnTo>
                    <a:pt x="4934962" y="761471"/>
                  </a:lnTo>
                  <a:lnTo>
                    <a:pt x="4992798" y="746693"/>
                  </a:lnTo>
                  <a:lnTo>
                    <a:pt x="5050946" y="732091"/>
                  </a:lnTo>
                  <a:lnTo>
                    <a:pt x="5109407" y="717664"/>
                  </a:lnTo>
                  <a:lnTo>
                    <a:pt x="5168181" y="703413"/>
                  </a:lnTo>
                  <a:lnTo>
                    <a:pt x="5227268" y="689338"/>
                  </a:lnTo>
                  <a:lnTo>
                    <a:pt x="5286668" y="675438"/>
                  </a:lnTo>
                  <a:lnTo>
                    <a:pt x="5346381" y="661714"/>
                  </a:lnTo>
                  <a:lnTo>
                    <a:pt x="5406407" y="648165"/>
                  </a:lnTo>
                  <a:lnTo>
                    <a:pt x="5466746" y="634792"/>
                  </a:lnTo>
                  <a:lnTo>
                    <a:pt x="5527397" y="621595"/>
                  </a:lnTo>
                  <a:lnTo>
                    <a:pt x="5588362" y="608573"/>
                  </a:lnTo>
                  <a:lnTo>
                    <a:pt x="5649640" y="595727"/>
                  </a:lnTo>
                  <a:lnTo>
                    <a:pt x="5711230" y="583057"/>
                  </a:lnTo>
                  <a:lnTo>
                    <a:pt x="5773134" y="570562"/>
                  </a:lnTo>
                  <a:lnTo>
                    <a:pt x="5835350" y="558243"/>
                  </a:lnTo>
                  <a:lnTo>
                    <a:pt x="5897880" y="546100"/>
                  </a:lnTo>
                  <a:lnTo>
                    <a:pt x="5836285" y="0"/>
                  </a:lnTo>
                  <a:lnTo>
                    <a:pt x="6990080" y="873760"/>
                  </a:lnTo>
                  <a:lnTo>
                    <a:pt x="6082411" y="2184400"/>
                  </a:lnTo>
                  <a:lnTo>
                    <a:pt x="6020943" y="1638300"/>
                  </a:lnTo>
                  <a:lnTo>
                    <a:pt x="5959141" y="1643681"/>
                  </a:lnTo>
                  <a:lnTo>
                    <a:pt x="5897604" y="1649272"/>
                  </a:lnTo>
                  <a:lnTo>
                    <a:pt x="5836333" y="1655074"/>
                  </a:lnTo>
                  <a:lnTo>
                    <a:pt x="5775326" y="1661086"/>
                  </a:lnTo>
                  <a:lnTo>
                    <a:pt x="5714586" y="1667308"/>
                  </a:lnTo>
                  <a:lnTo>
                    <a:pt x="5654110" y="1673741"/>
                  </a:lnTo>
                  <a:lnTo>
                    <a:pt x="5593900" y="1680384"/>
                  </a:lnTo>
                  <a:lnTo>
                    <a:pt x="5533955" y="1687237"/>
                  </a:lnTo>
                  <a:lnTo>
                    <a:pt x="5474275" y="1694301"/>
                  </a:lnTo>
                  <a:lnTo>
                    <a:pt x="5414861" y="1701575"/>
                  </a:lnTo>
                  <a:lnTo>
                    <a:pt x="5355712" y="1709059"/>
                  </a:lnTo>
                  <a:lnTo>
                    <a:pt x="5296828" y="1716754"/>
                  </a:lnTo>
                  <a:lnTo>
                    <a:pt x="5238209" y="1724659"/>
                  </a:lnTo>
                  <a:lnTo>
                    <a:pt x="5179856" y="1732774"/>
                  </a:lnTo>
                  <a:lnTo>
                    <a:pt x="5121768" y="1741099"/>
                  </a:lnTo>
                  <a:lnTo>
                    <a:pt x="5063945" y="1749635"/>
                  </a:lnTo>
                  <a:lnTo>
                    <a:pt x="5006388" y="1758381"/>
                  </a:lnTo>
                  <a:lnTo>
                    <a:pt x="4949096" y="1767337"/>
                  </a:lnTo>
                  <a:lnTo>
                    <a:pt x="4892069" y="1776504"/>
                  </a:lnTo>
                  <a:lnTo>
                    <a:pt x="4835307" y="1785881"/>
                  </a:lnTo>
                  <a:lnTo>
                    <a:pt x="4778811" y="1795468"/>
                  </a:lnTo>
                  <a:lnTo>
                    <a:pt x="4722580" y="1805266"/>
                  </a:lnTo>
                  <a:lnTo>
                    <a:pt x="4666614" y="1815273"/>
                  </a:lnTo>
                  <a:lnTo>
                    <a:pt x="4610914" y="1825492"/>
                  </a:lnTo>
                  <a:lnTo>
                    <a:pt x="4555479" y="1835920"/>
                  </a:lnTo>
                  <a:lnTo>
                    <a:pt x="4500309" y="1846559"/>
                  </a:lnTo>
                  <a:lnTo>
                    <a:pt x="4445405" y="1857408"/>
                  </a:lnTo>
                  <a:lnTo>
                    <a:pt x="4390765" y="1868467"/>
                  </a:lnTo>
                  <a:lnTo>
                    <a:pt x="4336391" y="1879737"/>
                  </a:lnTo>
                  <a:lnTo>
                    <a:pt x="4282282" y="1891217"/>
                  </a:lnTo>
                  <a:lnTo>
                    <a:pt x="4228439" y="1902907"/>
                  </a:lnTo>
                  <a:lnTo>
                    <a:pt x="4174861" y="1914807"/>
                  </a:lnTo>
                  <a:lnTo>
                    <a:pt x="4121548" y="1926918"/>
                  </a:lnTo>
                  <a:lnTo>
                    <a:pt x="4068500" y="1939239"/>
                  </a:lnTo>
                  <a:lnTo>
                    <a:pt x="4015718" y="1951771"/>
                  </a:lnTo>
                  <a:lnTo>
                    <a:pt x="3963201" y="1964512"/>
                  </a:lnTo>
                  <a:lnTo>
                    <a:pt x="3910949" y="1977464"/>
                  </a:lnTo>
                  <a:lnTo>
                    <a:pt x="3858963" y="1990627"/>
                  </a:lnTo>
                  <a:lnTo>
                    <a:pt x="3807242" y="2003999"/>
                  </a:lnTo>
                  <a:lnTo>
                    <a:pt x="3755786" y="2017582"/>
                  </a:lnTo>
                  <a:lnTo>
                    <a:pt x="3704595" y="2031375"/>
                  </a:lnTo>
                  <a:lnTo>
                    <a:pt x="3653670" y="2045379"/>
                  </a:lnTo>
                  <a:lnTo>
                    <a:pt x="3603010" y="2059593"/>
                  </a:lnTo>
                  <a:lnTo>
                    <a:pt x="3552615" y="2074017"/>
                  </a:lnTo>
                  <a:lnTo>
                    <a:pt x="3502486" y="2088651"/>
                  </a:lnTo>
                  <a:lnTo>
                    <a:pt x="3452621" y="2103496"/>
                  </a:lnTo>
                  <a:lnTo>
                    <a:pt x="3403023" y="2118551"/>
                  </a:lnTo>
                  <a:lnTo>
                    <a:pt x="3353689" y="2133816"/>
                  </a:lnTo>
                  <a:lnTo>
                    <a:pt x="3304621" y="2149292"/>
                  </a:lnTo>
                  <a:lnTo>
                    <a:pt x="3255818" y="2164977"/>
                  </a:lnTo>
                  <a:lnTo>
                    <a:pt x="3207280" y="2180873"/>
                  </a:lnTo>
                  <a:lnTo>
                    <a:pt x="3159007" y="2196980"/>
                  </a:lnTo>
                  <a:lnTo>
                    <a:pt x="3111000" y="2213297"/>
                  </a:lnTo>
                  <a:lnTo>
                    <a:pt x="3063258" y="2229824"/>
                  </a:lnTo>
                  <a:lnTo>
                    <a:pt x="3015782" y="2246561"/>
                  </a:lnTo>
                  <a:lnTo>
                    <a:pt x="2968570" y="2263508"/>
                  </a:lnTo>
                  <a:lnTo>
                    <a:pt x="2921624" y="2280666"/>
                  </a:lnTo>
                  <a:lnTo>
                    <a:pt x="2874943" y="2298034"/>
                  </a:lnTo>
                  <a:lnTo>
                    <a:pt x="2828528" y="2315613"/>
                  </a:lnTo>
                  <a:lnTo>
                    <a:pt x="2782378" y="2333402"/>
                  </a:lnTo>
                  <a:lnTo>
                    <a:pt x="2736493" y="2351401"/>
                  </a:lnTo>
                  <a:lnTo>
                    <a:pt x="2690873" y="2369610"/>
                  </a:lnTo>
                  <a:lnTo>
                    <a:pt x="2645519" y="2388030"/>
                  </a:lnTo>
                  <a:lnTo>
                    <a:pt x="2600430" y="2406659"/>
                  </a:lnTo>
                  <a:lnTo>
                    <a:pt x="2555606" y="2425500"/>
                  </a:lnTo>
                  <a:lnTo>
                    <a:pt x="2511047" y="2444550"/>
                  </a:lnTo>
                  <a:lnTo>
                    <a:pt x="2466754" y="2463811"/>
                  </a:lnTo>
                  <a:lnTo>
                    <a:pt x="2422726" y="2483282"/>
                  </a:lnTo>
                  <a:lnTo>
                    <a:pt x="2378963" y="2502963"/>
                  </a:lnTo>
                  <a:lnTo>
                    <a:pt x="2335466" y="2522855"/>
                  </a:lnTo>
                  <a:lnTo>
                    <a:pt x="2292234" y="2542957"/>
                  </a:lnTo>
                  <a:lnTo>
                    <a:pt x="2249267" y="2563269"/>
                  </a:lnTo>
                  <a:lnTo>
                    <a:pt x="2206566" y="2583791"/>
                  </a:lnTo>
                  <a:lnTo>
                    <a:pt x="2164129" y="2604524"/>
                  </a:lnTo>
                  <a:lnTo>
                    <a:pt x="2121958" y="2625467"/>
                  </a:lnTo>
                  <a:lnTo>
                    <a:pt x="2080053" y="2646620"/>
                  </a:lnTo>
                  <a:lnTo>
                    <a:pt x="2038412" y="2667984"/>
                  </a:lnTo>
                  <a:lnTo>
                    <a:pt x="1997037" y="2689558"/>
                  </a:lnTo>
                  <a:lnTo>
                    <a:pt x="1955927" y="2711342"/>
                  </a:lnTo>
                  <a:lnTo>
                    <a:pt x="1915083" y="2733336"/>
                  </a:lnTo>
                  <a:lnTo>
                    <a:pt x="1874504" y="2755541"/>
                  </a:lnTo>
                  <a:lnTo>
                    <a:pt x="1834190" y="2777956"/>
                  </a:lnTo>
                  <a:lnTo>
                    <a:pt x="1794141" y="2800582"/>
                  </a:lnTo>
                  <a:lnTo>
                    <a:pt x="1754358" y="2823417"/>
                  </a:lnTo>
                  <a:lnTo>
                    <a:pt x="1714839" y="2846463"/>
                  </a:lnTo>
                  <a:lnTo>
                    <a:pt x="1675587" y="2869719"/>
                  </a:lnTo>
                  <a:lnTo>
                    <a:pt x="1636599" y="2893186"/>
                  </a:lnTo>
                  <a:lnTo>
                    <a:pt x="1597877" y="2916862"/>
                  </a:lnTo>
                  <a:lnTo>
                    <a:pt x="1559420" y="2940749"/>
                  </a:lnTo>
                  <a:lnTo>
                    <a:pt x="1521228" y="2964846"/>
                  </a:lnTo>
                  <a:lnTo>
                    <a:pt x="1483302" y="2989154"/>
                  </a:lnTo>
                  <a:lnTo>
                    <a:pt x="1445640" y="3013672"/>
                  </a:lnTo>
                  <a:lnTo>
                    <a:pt x="1408245" y="3038400"/>
                  </a:lnTo>
                  <a:lnTo>
                    <a:pt x="1371114" y="3063338"/>
                  </a:lnTo>
                  <a:lnTo>
                    <a:pt x="1334249" y="3088487"/>
                  </a:lnTo>
                  <a:lnTo>
                    <a:pt x="1297649" y="3113846"/>
                  </a:lnTo>
                  <a:lnTo>
                    <a:pt x="1261314" y="3139415"/>
                  </a:lnTo>
                  <a:lnTo>
                    <a:pt x="1225245" y="3165195"/>
                  </a:lnTo>
                  <a:lnTo>
                    <a:pt x="1189440" y="3191184"/>
                  </a:lnTo>
                  <a:lnTo>
                    <a:pt x="1153902" y="3217385"/>
                  </a:lnTo>
                  <a:lnTo>
                    <a:pt x="1118628" y="3243795"/>
                  </a:lnTo>
                  <a:lnTo>
                    <a:pt x="1083620" y="3270415"/>
                  </a:lnTo>
                  <a:lnTo>
                    <a:pt x="1048877" y="3297246"/>
                  </a:lnTo>
                  <a:lnTo>
                    <a:pt x="1014399" y="3324288"/>
                  </a:lnTo>
                  <a:lnTo>
                    <a:pt x="980186" y="3351539"/>
                  </a:lnTo>
                  <a:lnTo>
                    <a:pt x="946239" y="3379001"/>
                  </a:lnTo>
                  <a:lnTo>
                    <a:pt x="912557" y="3406673"/>
                  </a:lnTo>
                  <a:lnTo>
                    <a:pt x="879141" y="3434555"/>
                  </a:lnTo>
                  <a:lnTo>
                    <a:pt x="845989" y="3462647"/>
                  </a:lnTo>
                  <a:lnTo>
                    <a:pt x="813103" y="3490950"/>
                  </a:lnTo>
                  <a:lnTo>
                    <a:pt x="780483" y="3519463"/>
                  </a:lnTo>
                  <a:lnTo>
                    <a:pt x="748127" y="3548187"/>
                  </a:lnTo>
                  <a:lnTo>
                    <a:pt x="716037" y="3577120"/>
                  </a:lnTo>
                  <a:lnTo>
                    <a:pt x="684212" y="3606264"/>
                  </a:lnTo>
                  <a:lnTo>
                    <a:pt x="652652" y="3635619"/>
                  </a:lnTo>
                  <a:lnTo>
                    <a:pt x="621358" y="3665183"/>
                  </a:lnTo>
                  <a:lnTo>
                    <a:pt x="590329" y="3694958"/>
                  </a:lnTo>
                  <a:lnTo>
                    <a:pt x="559565" y="3724943"/>
                  </a:lnTo>
                  <a:lnTo>
                    <a:pt x="529067" y="3755138"/>
                  </a:lnTo>
                  <a:lnTo>
                    <a:pt x="498834" y="3785544"/>
                  </a:lnTo>
                  <a:lnTo>
                    <a:pt x="468866" y="3816159"/>
                  </a:lnTo>
                  <a:lnTo>
                    <a:pt x="439163" y="3846985"/>
                  </a:lnTo>
                  <a:lnTo>
                    <a:pt x="409726" y="3878022"/>
                  </a:lnTo>
                  <a:lnTo>
                    <a:pt x="380554" y="3909268"/>
                  </a:lnTo>
                  <a:lnTo>
                    <a:pt x="351647" y="3940725"/>
                  </a:lnTo>
                  <a:lnTo>
                    <a:pt x="323005" y="3972392"/>
                  </a:lnTo>
                  <a:lnTo>
                    <a:pt x="294629" y="4004270"/>
                  </a:lnTo>
                  <a:lnTo>
                    <a:pt x="266518" y="4036358"/>
                  </a:lnTo>
                  <a:lnTo>
                    <a:pt x="238673" y="4068656"/>
                  </a:lnTo>
                  <a:lnTo>
                    <a:pt x="211092" y="4101164"/>
                  </a:lnTo>
                  <a:lnTo>
                    <a:pt x="183777" y="4133882"/>
                  </a:lnTo>
                  <a:lnTo>
                    <a:pt x="156727" y="4166811"/>
                  </a:lnTo>
                  <a:lnTo>
                    <a:pt x="129943" y="4199950"/>
                  </a:lnTo>
                  <a:lnTo>
                    <a:pt x="103424" y="4233300"/>
                  </a:lnTo>
                  <a:lnTo>
                    <a:pt x="77170" y="4266859"/>
                  </a:lnTo>
                  <a:lnTo>
                    <a:pt x="51181" y="4300629"/>
                  </a:lnTo>
                  <a:lnTo>
                    <a:pt x="25458" y="4334609"/>
                  </a:lnTo>
                  <a:lnTo>
                    <a:pt x="0" y="4368800"/>
                  </a:lnTo>
                  <a:close/>
                </a:path>
              </a:pathLst>
            </a:custGeom>
            <a:ln w="9525">
              <a:solidFill>
                <a:srgbClr val="73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1765427" y="5382259"/>
              <a:ext cx="160781" cy="160781"/>
            </a:xfrm>
            <a:prstGeom prst="rect">
              <a:avLst/>
            </a:prstGeom>
          </p:spPr>
        </p:pic>
      </p:grpSp>
      <p:sp>
        <p:nvSpPr>
          <p:cNvPr id="16" name="object 16"/>
          <p:cNvSpPr txBox="1"/>
          <p:nvPr/>
        </p:nvSpPr>
        <p:spPr>
          <a:xfrm>
            <a:off x="1918842" y="5661152"/>
            <a:ext cx="1056005" cy="537845"/>
          </a:xfrm>
          <a:prstGeom prst="rect">
            <a:avLst/>
          </a:prstGeom>
        </p:spPr>
        <p:txBody>
          <a:bodyPr vert="horz" wrap="square" lIns="0" tIns="51435" rIns="0" bIns="0" rtlCol="0">
            <a:spAutoFit/>
          </a:bodyPr>
          <a:lstStyle/>
          <a:p>
            <a:pPr marL="12700" marR="5080">
              <a:lnSpc>
                <a:spcPts val="1870"/>
              </a:lnSpc>
              <a:spcBef>
                <a:spcPts val="405"/>
              </a:spcBef>
            </a:pPr>
            <a:r>
              <a:rPr sz="1800" dirty="0">
                <a:latin typeface="Calisto MT"/>
                <a:cs typeface="Calisto MT"/>
              </a:rPr>
              <a:t>Serial </a:t>
            </a:r>
            <a:r>
              <a:rPr sz="1800" spc="5" dirty="0">
                <a:latin typeface="Calisto MT"/>
                <a:cs typeface="Calisto MT"/>
              </a:rPr>
              <a:t> </a:t>
            </a:r>
            <a:r>
              <a:rPr sz="1800" spc="-5" dirty="0">
                <a:latin typeface="Calisto MT"/>
                <a:cs typeface="Calisto MT"/>
              </a:rPr>
              <a:t>Pr</a:t>
            </a:r>
            <a:r>
              <a:rPr sz="1800" spc="-10" dirty="0">
                <a:latin typeface="Calisto MT"/>
                <a:cs typeface="Calisto MT"/>
              </a:rPr>
              <a:t>o</a:t>
            </a:r>
            <a:r>
              <a:rPr sz="1800" spc="-5" dirty="0">
                <a:latin typeface="Calisto MT"/>
                <a:cs typeface="Calisto MT"/>
              </a:rPr>
              <a:t>ces</a:t>
            </a:r>
            <a:r>
              <a:rPr sz="1800" spc="5" dirty="0">
                <a:latin typeface="Calisto MT"/>
                <a:cs typeface="Calisto MT"/>
              </a:rPr>
              <a:t>s</a:t>
            </a:r>
            <a:r>
              <a:rPr sz="1800" dirty="0">
                <a:latin typeface="Calisto MT"/>
                <a:cs typeface="Calisto MT"/>
              </a:rPr>
              <a:t>ing</a:t>
            </a:r>
            <a:endParaRPr sz="1800">
              <a:latin typeface="Calisto MT"/>
              <a:cs typeface="Calisto MT"/>
            </a:endParaRPr>
          </a:p>
        </p:txBody>
      </p:sp>
      <p:grpSp>
        <p:nvGrpSpPr>
          <p:cNvPr id="17" name="object 17"/>
          <p:cNvGrpSpPr/>
          <p:nvPr/>
        </p:nvGrpSpPr>
        <p:grpSpPr>
          <a:xfrm>
            <a:off x="2901314" y="3617214"/>
            <a:ext cx="1821180" cy="1028700"/>
            <a:chOff x="2901314" y="3617214"/>
            <a:chExt cx="1821180" cy="1028700"/>
          </a:xfrm>
        </p:grpSpPr>
        <p:pic>
          <p:nvPicPr>
            <p:cNvPr id="18" name="object 18"/>
            <p:cNvPicPr/>
            <p:nvPr/>
          </p:nvPicPr>
          <p:blipFill>
            <a:blip r:embed="rId4" cstate="print"/>
            <a:stretch>
              <a:fillRect/>
            </a:stretch>
          </p:blipFill>
          <p:spPr>
            <a:xfrm>
              <a:off x="2901314" y="4366006"/>
              <a:ext cx="279654" cy="279654"/>
            </a:xfrm>
            <a:prstGeom prst="rect">
              <a:avLst/>
            </a:prstGeom>
          </p:spPr>
        </p:pic>
        <p:pic>
          <p:nvPicPr>
            <p:cNvPr id="19" name="object 19"/>
            <p:cNvPicPr/>
            <p:nvPr/>
          </p:nvPicPr>
          <p:blipFill>
            <a:blip r:embed="rId5" cstate="print"/>
            <a:stretch>
              <a:fillRect/>
            </a:stretch>
          </p:blipFill>
          <p:spPr>
            <a:xfrm>
              <a:off x="4351781" y="3617214"/>
              <a:ext cx="370458" cy="370459"/>
            </a:xfrm>
            <a:prstGeom prst="rect">
              <a:avLst/>
            </a:prstGeom>
          </p:spPr>
        </p:pic>
      </p:grpSp>
      <p:sp>
        <p:nvSpPr>
          <p:cNvPr id="20" name="object 20"/>
          <p:cNvSpPr txBox="1"/>
          <p:nvPr/>
        </p:nvSpPr>
        <p:spPr>
          <a:xfrm>
            <a:off x="3107817" y="4287773"/>
            <a:ext cx="3010535" cy="1223645"/>
          </a:xfrm>
          <a:prstGeom prst="rect">
            <a:avLst/>
          </a:prstGeom>
        </p:spPr>
        <p:txBody>
          <a:bodyPr vert="horz" wrap="square" lIns="0" tIns="50800" rIns="0" bIns="0" rtlCol="0">
            <a:spAutoFit/>
          </a:bodyPr>
          <a:lstStyle/>
          <a:p>
            <a:pPr marL="1203960" marR="5080">
              <a:lnSpc>
                <a:spcPts val="1870"/>
              </a:lnSpc>
              <a:spcBef>
                <a:spcPts val="400"/>
              </a:spcBef>
            </a:pPr>
            <a:r>
              <a:rPr sz="1800" spc="-5" dirty="0">
                <a:latin typeface="Calisto MT"/>
                <a:cs typeface="Calisto MT"/>
              </a:rPr>
              <a:t>Multiprogrammed </a:t>
            </a:r>
            <a:r>
              <a:rPr sz="1800" spc="-445" dirty="0">
                <a:latin typeface="Calisto MT"/>
                <a:cs typeface="Calisto MT"/>
              </a:rPr>
              <a:t> </a:t>
            </a:r>
            <a:r>
              <a:rPr sz="1800" dirty="0">
                <a:latin typeface="Calisto MT"/>
                <a:cs typeface="Calisto MT"/>
              </a:rPr>
              <a:t>Batch</a:t>
            </a:r>
            <a:r>
              <a:rPr sz="1800" spc="-15" dirty="0">
                <a:latin typeface="Calisto MT"/>
                <a:cs typeface="Calisto MT"/>
              </a:rPr>
              <a:t> </a:t>
            </a:r>
            <a:r>
              <a:rPr sz="1800" dirty="0">
                <a:latin typeface="Calisto MT"/>
                <a:cs typeface="Calisto MT"/>
              </a:rPr>
              <a:t>Systems</a:t>
            </a:r>
            <a:endParaRPr sz="1800">
              <a:latin typeface="Calisto MT"/>
              <a:cs typeface="Calisto MT"/>
            </a:endParaRPr>
          </a:p>
          <a:p>
            <a:pPr marL="12700" marR="1701800">
              <a:lnSpc>
                <a:spcPts val="1870"/>
              </a:lnSpc>
              <a:spcBef>
                <a:spcPts val="1660"/>
              </a:spcBef>
            </a:pPr>
            <a:r>
              <a:rPr sz="1800" dirty="0">
                <a:latin typeface="Calisto MT"/>
                <a:cs typeface="Calisto MT"/>
              </a:rPr>
              <a:t>Simple</a:t>
            </a:r>
            <a:r>
              <a:rPr sz="1800" spc="-105" dirty="0">
                <a:latin typeface="Calisto MT"/>
                <a:cs typeface="Calisto MT"/>
              </a:rPr>
              <a:t> </a:t>
            </a:r>
            <a:r>
              <a:rPr sz="1800" dirty="0">
                <a:latin typeface="Calisto MT"/>
                <a:cs typeface="Calisto MT"/>
              </a:rPr>
              <a:t>Batch </a:t>
            </a:r>
            <a:r>
              <a:rPr sz="1800" spc="-445" dirty="0">
                <a:latin typeface="Calisto MT"/>
                <a:cs typeface="Calisto MT"/>
              </a:rPr>
              <a:t> </a:t>
            </a:r>
            <a:r>
              <a:rPr sz="1800" dirty="0">
                <a:latin typeface="Calisto MT"/>
                <a:cs typeface="Calisto MT"/>
              </a:rPr>
              <a:t>Systems</a:t>
            </a:r>
            <a:endParaRPr sz="1800">
              <a:latin typeface="Calisto MT"/>
              <a:cs typeface="Calisto MT"/>
            </a:endParaRPr>
          </a:p>
        </p:txBody>
      </p:sp>
      <p:pic>
        <p:nvPicPr>
          <p:cNvPr id="21" name="object 21"/>
          <p:cNvPicPr/>
          <p:nvPr/>
        </p:nvPicPr>
        <p:blipFill>
          <a:blip r:embed="rId6" cstate="print"/>
          <a:stretch>
            <a:fillRect/>
          </a:stretch>
        </p:blipFill>
        <p:spPr>
          <a:xfrm>
            <a:off x="5931534" y="3121786"/>
            <a:ext cx="496315" cy="496315"/>
          </a:xfrm>
          <a:prstGeom prst="rect">
            <a:avLst/>
          </a:prstGeom>
        </p:spPr>
      </p:pic>
      <p:sp>
        <p:nvSpPr>
          <p:cNvPr id="22" name="object 22"/>
          <p:cNvSpPr txBox="1"/>
          <p:nvPr/>
        </p:nvSpPr>
        <p:spPr>
          <a:xfrm>
            <a:off x="6271005" y="3830192"/>
            <a:ext cx="811530" cy="775970"/>
          </a:xfrm>
          <a:prstGeom prst="rect">
            <a:avLst/>
          </a:prstGeom>
        </p:spPr>
        <p:txBody>
          <a:bodyPr vert="horz" wrap="square" lIns="0" tIns="48895" rIns="0" bIns="0" rtlCol="0">
            <a:spAutoFit/>
          </a:bodyPr>
          <a:lstStyle/>
          <a:p>
            <a:pPr marL="12700" marR="5080">
              <a:lnSpc>
                <a:spcPct val="86700"/>
              </a:lnSpc>
              <a:spcBef>
                <a:spcPts val="385"/>
              </a:spcBef>
            </a:pPr>
            <a:r>
              <a:rPr sz="1800" spc="-5" dirty="0">
                <a:latin typeface="Calisto MT"/>
                <a:cs typeface="Calisto MT"/>
              </a:rPr>
              <a:t>Time </a:t>
            </a:r>
            <a:r>
              <a:rPr sz="1800" dirty="0">
                <a:latin typeface="Calisto MT"/>
                <a:cs typeface="Calisto MT"/>
              </a:rPr>
              <a:t> Sharing </a:t>
            </a:r>
            <a:r>
              <a:rPr sz="1800" spc="-445" dirty="0">
                <a:latin typeface="Calisto MT"/>
                <a:cs typeface="Calisto MT"/>
              </a:rPr>
              <a:t> </a:t>
            </a:r>
            <a:r>
              <a:rPr sz="1800" dirty="0">
                <a:latin typeface="Calisto MT"/>
                <a:cs typeface="Calisto MT"/>
              </a:rPr>
              <a:t>Systems</a:t>
            </a:r>
            <a:endParaRPr sz="1800">
              <a:latin typeface="Calisto MT"/>
              <a:cs typeface="Calisto MT"/>
            </a:endParaRPr>
          </a:p>
        </p:txBody>
      </p:sp>
      <p:sp>
        <p:nvSpPr>
          <p:cNvPr id="23" name="Title 22"/>
          <p:cNvSpPr>
            <a:spLocks noGrp="1"/>
          </p:cNvSpPr>
          <p:nvPr>
            <p:ph type="title"/>
          </p:nvPr>
        </p:nvSpPr>
        <p:spPr/>
        <p:txBody>
          <a:bodyPr>
            <a:noAutofit/>
          </a:bodyPr>
          <a:lstStyle/>
          <a:p>
            <a:r>
              <a:rPr lang="en-US" sz="4000" b="1" dirty="0" smtClean="0"/>
              <a:t>EVOLUTION OF OPERATING SYSTEMS</a:t>
            </a:r>
            <a:endParaRPr lang="en-US" sz="3600" b="1" dirty="0"/>
          </a:p>
        </p:txBody>
      </p:sp>
    </p:spTree>
  </p:cSld>
  <p:clrMapOvr>
    <a:masterClrMapping/>
  </p:clrMapOvr>
  <p:transition>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620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sp>
        <p:nvSpPr>
          <p:cNvPr id="6" name="object 6"/>
          <p:cNvSpPr/>
          <p:nvPr/>
        </p:nvSpPr>
        <p:spPr>
          <a:xfrm>
            <a:off x="457200" y="1840992"/>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7" name="object 7"/>
          <p:cNvSpPr/>
          <p:nvPr/>
        </p:nvSpPr>
        <p:spPr>
          <a:xfrm>
            <a:off x="4571238" y="2797936"/>
            <a:ext cx="1905" cy="3375660"/>
          </a:xfrm>
          <a:custGeom>
            <a:avLst/>
            <a:gdLst/>
            <a:ahLst/>
            <a:cxnLst/>
            <a:rect l="l" t="t" r="r" b="b"/>
            <a:pathLst>
              <a:path w="1904" h="3375660">
                <a:moveTo>
                  <a:pt x="1524" y="0"/>
                </a:moveTo>
                <a:lnTo>
                  <a:pt x="0" y="3375050"/>
                </a:lnTo>
              </a:path>
            </a:pathLst>
          </a:custGeom>
          <a:ln w="12700">
            <a:solidFill>
              <a:srgbClr val="A6A6A6"/>
            </a:solidFill>
          </a:ln>
        </p:spPr>
        <p:txBody>
          <a:bodyPr wrap="square" lIns="0" tIns="0" rIns="0" bIns="0" rtlCol="0"/>
          <a:lstStyle/>
          <a:p>
            <a:endParaRPr/>
          </a:p>
        </p:txBody>
      </p:sp>
      <p:sp>
        <p:nvSpPr>
          <p:cNvPr id="8" name="object 8"/>
          <p:cNvSpPr txBox="1">
            <a:spLocks noGrp="1"/>
          </p:cNvSpPr>
          <p:nvPr>
            <p:ph type="title"/>
          </p:nvPr>
        </p:nvSpPr>
        <p:spPr>
          <a:xfrm>
            <a:off x="3458336" y="1078498"/>
            <a:ext cx="4946650" cy="689291"/>
          </a:xfrm>
          <a:prstGeom prst="rect">
            <a:avLst/>
          </a:prstGeom>
        </p:spPr>
        <p:txBody>
          <a:bodyPr vert="horz" wrap="square" lIns="0" tIns="12065" rIns="0" bIns="0" rtlCol="0">
            <a:spAutoFit/>
          </a:bodyPr>
          <a:lstStyle/>
          <a:p>
            <a:pPr marL="12700">
              <a:lnSpc>
                <a:spcPct val="100000"/>
              </a:lnSpc>
              <a:spcBef>
                <a:spcPts val="95"/>
              </a:spcBef>
            </a:pPr>
            <a:r>
              <a:rPr lang="en-US" sz="4400" b="1" spc="-5" dirty="0" smtClean="0">
                <a:solidFill>
                  <a:srgbClr val="FF0000"/>
                </a:solidFill>
              </a:rPr>
              <a:t>SERIAL</a:t>
            </a:r>
            <a:r>
              <a:rPr lang="en-US" sz="4400" b="1" spc="-30" dirty="0" smtClean="0">
                <a:solidFill>
                  <a:srgbClr val="FF0000"/>
                </a:solidFill>
              </a:rPr>
              <a:t> </a:t>
            </a:r>
            <a:r>
              <a:rPr lang="en-US" sz="4400" b="1" spc="-5" dirty="0" smtClean="0">
                <a:solidFill>
                  <a:srgbClr val="FF0000"/>
                </a:solidFill>
              </a:rPr>
              <a:t>PROCESSING</a:t>
            </a:r>
            <a:endParaRPr lang="en-US" sz="4400" b="1" spc="-5" dirty="0">
              <a:solidFill>
                <a:srgbClr val="FF0000"/>
              </a:solidFill>
            </a:endParaRPr>
          </a:p>
        </p:txBody>
      </p:sp>
      <p:sp>
        <p:nvSpPr>
          <p:cNvPr id="10" name="object 10"/>
          <p:cNvSpPr txBox="1"/>
          <p:nvPr/>
        </p:nvSpPr>
        <p:spPr>
          <a:xfrm>
            <a:off x="688340" y="2116327"/>
            <a:ext cx="3432175" cy="3832860"/>
          </a:xfrm>
          <a:prstGeom prst="rect">
            <a:avLst/>
          </a:prstGeom>
        </p:spPr>
        <p:txBody>
          <a:bodyPr vert="horz" wrap="square" lIns="0" tIns="13335" rIns="0" bIns="0" rtlCol="0">
            <a:spAutoFit/>
          </a:bodyPr>
          <a:lstStyle/>
          <a:p>
            <a:pPr marL="292100">
              <a:lnSpc>
                <a:spcPct val="100000"/>
              </a:lnSpc>
              <a:spcBef>
                <a:spcPts val="105"/>
              </a:spcBef>
            </a:pPr>
            <a:r>
              <a:rPr sz="2600" b="1" spc="-10" dirty="0">
                <a:solidFill>
                  <a:srgbClr val="990000"/>
                </a:solidFill>
                <a:latin typeface="Calisto MT"/>
                <a:cs typeface="Calisto MT"/>
              </a:rPr>
              <a:t>Earliest</a:t>
            </a:r>
            <a:r>
              <a:rPr sz="2600" b="1" spc="25" dirty="0">
                <a:solidFill>
                  <a:srgbClr val="990000"/>
                </a:solidFill>
                <a:latin typeface="Calisto MT"/>
                <a:cs typeface="Calisto MT"/>
              </a:rPr>
              <a:t> </a:t>
            </a:r>
            <a:r>
              <a:rPr sz="2600" b="1" spc="-5" dirty="0">
                <a:solidFill>
                  <a:srgbClr val="990000"/>
                </a:solidFill>
                <a:latin typeface="Calisto MT"/>
                <a:cs typeface="Calisto MT"/>
              </a:rPr>
              <a:t>Computers:</a:t>
            </a:r>
            <a:endParaRPr sz="2600" dirty="0">
              <a:latin typeface="Calisto MT"/>
              <a:cs typeface="Calisto MT"/>
            </a:endParaRPr>
          </a:p>
          <a:p>
            <a:pPr>
              <a:lnSpc>
                <a:spcPct val="100000"/>
              </a:lnSpc>
              <a:spcBef>
                <a:spcPts val="35"/>
              </a:spcBef>
            </a:pPr>
            <a:endParaRPr sz="2500" dirty="0">
              <a:latin typeface="Calisto MT"/>
              <a:cs typeface="Calisto MT"/>
            </a:endParaRPr>
          </a:p>
          <a:p>
            <a:pPr marL="294640" indent="-282575">
              <a:lnSpc>
                <a:spcPct val="100000"/>
              </a:lnSpc>
              <a:buClr>
                <a:srgbClr val="990000"/>
              </a:buClr>
              <a:buSzPct val="75000"/>
              <a:buFont typeface="Wingdings"/>
              <a:buChar char=""/>
              <a:tabLst>
                <a:tab pos="294640" algn="l"/>
                <a:tab pos="295275" algn="l"/>
              </a:tabLst>
            </a:pPr>
            <a:r>
              <a:rPr sz="1800" dirty="0">
                <a:solidFill>
                  <a:srgbClr val="252525"/>
                </a:solidFill>
                <a:latin typeface="Calisto MT"/>
                <a:cs typeface="Calisto MT"/>
              </a:rPr>
              <a:t>No</a:t>
            </a:r>
            <a:r>
              <a:rPr sz="1800" spc="-20" dirty="0">
                <a:solidFill>
                  <a:srgbClr val="252525"/>
                </a:solidFill>
                <a:latin typeface="Calisto MT"/>
                <a:cs typeface="Calisto MT"/>
              </a:rPr>
              <a:t> </a:t>
            </a:r>
            <a:r>
              <a:rPr sz="1800" dirty="0">
                <a:solidFill>
                  <a:srgbClr val="252525"/>
                </a:solidFill>
                <a:latin typeface="Calisto MT"/>
                <a:cs typeface="Calisto MT"/>
              </a:rPr>
              <a:t>operating</a:t>
            </a:r>
            <a:r>
              <a:rPr sz="1800" spc="-45" dirty="0">
                <a:solidFill>
                  <a:srgbClr val="252525"/>
                </a:solidFill>
                <a:latin typeface="Calisto MT"/>
                <a:cs typeface="Calisto MT"/>
              </a:rPr>
              <a:t> </a:t>
            </a:r>
            <a:r>
              <a:rPr sz="1800" spc="-5" dirty="0">
                <a:solidFill>
                  <a:srgbClr val="252525"/>
                </a:solidFill>
                <a:latin typeface="Calisto MT"/>
                <a:cs typeface="Calisto MT"/>
              </a:rPr>
              <a:t>system</a:t>
            </a:r>
            <a:endParaRPr sz="1800" dirty="0">
              <a:latin typeface="Calisto MT"/>
              <a:cs typeface="Calisto MT"/>
            </a:endParaRPr>
          </a:p>
          <a:p>
            <a:pPr marL="873760" marR="5080" lvl="1" indent="-283845">
              <a:lnSpc>
                <a:spcPts val="1939"/>
              </a:lnSpc>
              <a:spcBef>
                <a:spcPts val="635"/>
              </a:spcBef>
              <a:buClr>
                <a:srgbClr val="990000"/>
              </a:buClr>
              <a:buSzPct val="75000"/>
              <a:buFont typeface="Wingdings"/>
              <a:buChar char=""/>
              <a:tabLst>
                <a:tab pos="873760" algn="l"/>
                <a:tab pos="874394" algn="l"/>
              </a:tabLst>
            </a:pPr>
            <a:r>
              <a:rPr sz="1800" dirty="0">
                <a:solidFill>
                  <a:srgbClr val="252525"/>
                </a:solidFill>
                <a:latin typeface="Calisto MT"/>
                <a:cs typeface="Calisto MT"/>
              </a:rPr>
              <a:t>programmers interacted </a:t>
            </a:r>
            <a:r>
              <a:rPr sz="1800" spc="5" dirty="0">
                <a:solidFill>
                  <a:srgbClr val="252525"/>
                </a:solidFill>
                <a:latin typeface="Calisto MT"/>
                <a:cs typeface="Calisto MT"/>
              </a:rPr>
              <a:t> </a:t>
            </a:r>
            <a:r>
              <a:rPr sz="1800" spc="-10" dirty="0">
                <a:solidFill>
                  <a:srgbClr val="252525"/>
                </a:solidFill>
                <a:latin typeface="Calisto MT"/>
                <a:cs typeface="Calisto MT"/>
              </a:rPr>
              <a:t>directly </a:t>
            </a:r>
            <a:r>
              <a:rPr sz="1800" spc="-5" dirty="0">
                <a:solidFill>
                  <a:srgbClr val="252525"/>
                </a:solidFill>
                <a:latin typeface="Calisto MT"/>
                <a:cs typeface="Calisto MT"/>
              </a:rPr>
              <a:t>with </a:t>
            </a:r>
            <a:r>
              <a:rPr sz="1800" dirty="0">
                <a:solidFill>
                  <a:srgbClr val="252525"/>
                </a:solidFill>
                <a:latin typeface="Calisto MT"/>
                <a:cs typeface="Calisto MT"/>
              </a:rPr>
              <a:t>the </a:t>
            </a:r>
            <a:r>
              <a:rPr sz="1800" spc="-5" dirty="0">
                <a:solidFill>
                  <a:srgbClr val="252525"/>
                </a:solidFill>
                <a:latin typeface="Calisto MT"/>
                <a:cs typeface="Calisto MT"/>
              </a:rPr>
              <a:t>computer </a:t>
            </a:r>
            <a:r>
              <a:rPr sz="1800" spc="-450" dirty="0">
                <a:solidFill>
                  <a:srgbClr val="252525"/>
                </a:solidFill>
                <a:latin typeface="Calisto MT"/>
                <a:cs typeface="Calisto MT"/>
              </a:rPr>
              <a:t> </a:t>
            </a:r>
            <a:r>
              <a:rPr sz="1800" spc="-10" dirty="0">
                <a:solidFill>
                  <a:srgbClr val="252525"/>
                </a:solidFill>
                <a:latin typeface="Calisto MT"/>
                <a:cs typeface="Calisto MT"/>
              </a:rPr>
              <a:t>hardware</a:t>
            </a:r>
            <a:endParaRPr sz="1800" dirty="0">
              <a:latin typeface="Calisto MT"/>
              <a:cs typeface="Calisto MT"/>
            </a:endParaRPr>
          </a:p>
          <a:p>
            <a:pPr marL="294640" marR="194945" indent="-282575">
              <a:lnSpc>
                <a:spcPts val="1939"/>
              </a:lnSpc>
              <a:spcBef>
                <a:spcPts val="1815"/>
              </a:spcBef>
              <a:buClr>
                <a:srgbClr val="990000"/>
              </a:buClr>
              <a:buSzPct val="75000"/>
              <a:buFont typeface="Wingdings"/>
              <a:buChar char=""/>
              <a:tabLst>
                <a:tab pos="294640" algn="l"/>
                <a:tab pos="295275" algn="l"/>
              </a:tabLst>
            </a:pPr>
            <a:r>
              <a:rPr sz="1800" spc="-5" dirty="0">
                <a:solidFill>
                  <a:srgbClr val="252525"/>
                </a:solidFill>
                <a:latin typeface="Calisto MT"/>
                <a:cs typeface="Calisto MT"/>
              </a:rPr>
              <a:t>Computers </a:t>
            </a:r>
            <a:r>
              <a:rPr sz="1800" dirty="0">
                <a:solidFill>
                  <a:srgbClr val="252525"/>
                </a:solidFill>
                <a:latin typeface="Calisto MT"/>
                <a:cs typeface="Calisto MT"/>
              </a:rPr>
              <a:t>ran </a:t>
            </a:r>
            <a:r>
              <a:rPr sz="1800" spc="-5" dirty="0">
                <a:solidFill>
                  <a:srgbClr val="252525"/>
                </a:solidFill>
                <a:latin typeface="Calisto MT"/>
                <a:cs typeface="Calisto MT"/>
              </a:rPr>
              <a:t>from </a:t>
            </a:r>
            <a:r>
              <a:rPr sz="1800" dirty="0">
                <a:solidFill>
                  <a:srgbClr val="252525"/>
                </a:solidFill>
                <a:latin typeface="Calisto MT"/>
                <a:cs typeface="Calisto MT"/>
              </a:rPr>
              <a:t>a </a:t>
            </a:r>
            <a:r>
              <a:rPr sz="1800" spc="-5" dirty="0">
                <a:solidFill>
                  <a:srgbClr val="252525"/>
                </a:solidFill>
                <a:latin typeface="Calisto MT"/>
                <a:cs typeface="Calisto MT"/>
              </a:rPr>
              <a:t>console </a:t>
            </a:r>
            <a:r>
              <a:rPr sz="1800" spc="-445" dirty="0">
                <a:solidFill>
                  <a:srgbClr val="252525"/>
                </a:solidFill>
                <a:latin typeface="Calisto MT"/>
                <a:cs typeface="Calisto MT"/>
              </a:rPr>
              <a:t> </a:t>
            </a:r>
            <a:r>
              <a:rPr sz="1800" spc="-5" dirty="0">
                <a:solidFill>
                  <a:srgbClr val="252525"/>
                </a:solidFill>
                <a:latin typeface="Calisto MT"/>
                <a:cs typeface="Calisto MT"/>
              </a:rPr>
              <a:t>with </a:t>
            </a:r>
            <a:r>
              <a:rPr sz="1800" spc="-10" dirty="0">
                <a:solidFill>
                  <a:srgbClr val="252525"/>
                </a:solidFill>
                <a:latin typeface="Calisto MT"/>
                <a:cs typeface="Calisto MT"/>
              </a:rPr>
              <a:t>display lights, </a:t>
            </a:r>
            <a:r>
              <a:rPr sz="1800" spc="-5" dirty="0">
                <a:solidFill>
                  <a:srgbClr val="252525"/>
                </a:solidFill>
                <a:latin typeface="Calisto MT"/>
                <a:cs typeface="Calisto MT"/>
              </a:rPr>
              <a:t>toggle </a:t>
            </a:r>
            <a:r>
              <a:rPr sz="1800" dirty="0">
                <a:solidFill>
                  <a:srgbClr val="252525"/>
                </a:solidFill>
                <a:latin typeface="Calisto MT"/>
                <a:cs typeface="Calisto MT"/>
              </a:rPr>
              <a:t> </a:t>
            </a:r>
            <a:r>
              <a:rPr sz="1800" spc="-15" dirty="0">
                <a:solidFill>
                  <a:srgbClr val="252525"/>
                </a:solidFill>
                <a:latin typeface="Calisto MT"/>
                <a:cs typeface="Calisto MT"/>
              </a:rPr>
              <a:t>switches, </a:t>
            </a:r>
            <a:r>
              <a:rPr sz="1800" dirty="0">
                <a:solidFill>
                  <a:srgbClr val="252525"/>
                </a:solidFill>
                <a:latin typeface="Calisto MT"/>
                <a:cs typeface="Calisto MT"/>
              </a:rPr>
              <a:t>some form of</a:t>
            </a:r>
            <a:r>
              <a:rPr sz="1800" spc="5" dirty="0">
                <a:solidFill>
                  <a:srgbClr val="252525"/>
                </a:solidFill>
                <a:latin typeface="Calisto MT"/>
                <a:cs typeface="Calisto MT"/>
              </a:rPr>
              <a:t> </a:t>
            </a:r>
            <a:r>
              <a:rPr sz="1800" dirty="0">
                <a:solidFill>
                  <a:srgbClr val="252525"/>
                </a:solidFill>
                <a:latin typeface="Calisto MT"/>
                <a:cs typeface="Calisto MT"/>
              </a:rPr>
              <a:t>input </a:t>
            </a:r>
            <a:r>
              <a:rPr sz="1800" spc="5" dirty="0">
                <a:solidFill>
                  <a:srgbClr val="252525"/>
                </a:solidFill>
                <a:latin typeface="Calisto MT"/>
                <a:cs typeface="Calisto MT"/>
              </a:rPr>
              <a:t> </a:t>
            </a:r>
            <a:r>
              <a:rPr sz="1800" spc="-20" dirty="0">
                <a:solidFill>
                  <a:srgbClr val="252525"/>
                </a:solidFill>
                <a:latin typeface="Calisto MT"/>
                <a:cs typeface="Calisto MT"/>
              </a:rPr>
              <a:t>device,</a:t>
            </a:r>
            <a:r>
              <a:rPr sz="1800" spc="-5" dirty="0">
                <a:solidFill>
                  <a:srgbClr val="252525"/>
                </a:solidFill>
                <a:latin typeface="Calisto MT"/>
                <a:cs typeface="Calisto MT"/>
              </a:rPr>
              <a:t> and</a:t>
            </a:r>
            <a:r>
              <a:rPr sz="1800" spc="-10" dirty="0">
                <a:solidFill>
                  <a:srgbClr val="252525"/>
                </a:solidFill>
                <a:latin typeface="Calisto MT"/>
                <a:cs typeface="Calisto MT"/>
              </a:rPr>
              <a:t> </a:t>
            </a:r>
            <a:r>
              <a:rPr sz="1800" dirty="0">
                <a:solidFill>
                  <a:srgbClr val="252525"/>
                </a:solidFill>
                <a:latin typeface="Calisto MT"/>
                <a:cs typeface="Calisto MT"/>
              </a:rPr>
              <a:t>a</a:t>
            </a:r>
            <a:r>
              <a:rPr sz="1800" spc="-5" dirty="0">
                <a:solidFill>
                  <a:srgbClr val="252525"/>
                </a:solidFill>
                <a:latin typeface="Calisto MT"/>
                <a:cs typeface="Calisto MT"/>
              </a:rPr>
              <a:t> </a:t>
            </a:r>
            <a:r>
              <a:rPr sz="1800" dirty="0">
                <a:solidFill>
                  <a:srgbClr val="252525"/>
                </a:solidFill>
                <a:latin typeface="Calisto MT"/>
                <a:cs typeface="Calisto MT"/>
              </a:rPr>
              <a:t>printer</a:t>
            </a:r>
            <a:endParaRPr sz="1800" dirty="0">
              <a:latin typeface="Calisto MT"/>
              <a:cs typeface="Calisto MT"/>
            </a:endParaRPr>
          </a:p>
          <a:p>
            <a:pPr marL="294640" marR="821055" indent="-282575">
              <a:lnSpc>
                <a:spcPts val="1939"/>
              </a:lnSpc>
              <a:spcBef>
                <a:spcPts val="1814"/>
              </a:spcBef>
              <a:buClr>
                <a:srgbClr val="990000"/>
              </a:buClr>
              <a:buSzPct val="75000"/>
              <a:buFont typeface="Wingdings"/>
              <a:buChar char=""/>
              <a:tabLst>
                <a:tab pos="294640" algn="l"/>
                <a:tab pos="295275" algn="l"/>
              </a:tabLst>
            </a:pPr>
            <a:r>
              <a:rPr sz="1800" dirty="0">
                <a:solidFill>
                  <a:srgbClr val="252525"/>
                </a:solidFill>
                <a:latin typeface="Calisto MT"/>
                <a:cs typeface="Calisto MT"/>
              </a:rPr>
              <a:t>Users</a:t>
            </a:r>
            <a:r>
              <a:rPr sz="1800" spc="-30" dirty="0">
                <a:solidFill>
                  <a:srgbClr val="252525"/>
                </a:solidFill>
                <a:latin typeface="Calisto MT"/>
                <a:cs typeface="Calisto MT"/>
              </a:rPr>
              <a:t> </a:t>
            </a:r>
            <a:r>
              <a:rPr sz="1800" spc="-35" dirty="0">
                <a:solidFill>
                  <a:srgbClr val="252525"/>
                </a:solidFill>
                <a:latin typeface="Calisto MT"/>
                <a:cs typeface="Calisto MT"/>
              </a:rPr>
              <a:t>have </a:t>
            </a:r>
            <a:r>
              <a:rPr sz="1800" spc="-5" dirty="0">
                <a:solidFill>
                  <a:srgbClr val="252525"/>
                </a:solidFill>
                <a:latin typeface="Calisto MT"/>
                <a:cs typeface="Calisto MT"/>
              </a:rPr>
              <a:t>access </a:t>
            </a:r>
            <a:r>
              <a:rPr sz="1800" dirty="0">
                <a:solidFill>
                  <a:srgbClr val="252525"/>
                </a:solidFill>
                <a:latin typeface="Calisto MT"/>
                <a:cs typeface="Calisto MT"/>
              </a:rPr>
              <a:t>to</a:t>
            </a:r>
            <a:r>
              <a:rPr sz="1800" spc="-30" dirty="0">
                <a:solidFill>
                  <a:srgbClr val="252525"/>
                </a:solidFill>
                <a:latin typeface="Calisto MT"/>
                <a:cs typeface="Calisto MT"/>
              </a:rPr>
              <a:t> </a:t>
            </a:r>
            <a:r>
              <a:rPr sz="1800" spc="-5" dirty="0">
                <a:solidFill>
                  <a:srgbClr val="252525"/>
                </a:solidFill>
                <a:latin typeface="Calisto MT"/>
                <a:cs typeface="Calisto MT"/>
              </a:rPr>
              <a:t>the </a:t>
            </a:r>
            <a:r>
              <a:rPr sz="1800" spc="-445" dirty="0">
                <a:solidFill>
                  <a:srgbClr val="252525"/>
                </a:solidFill>
                <a:latin typeface="Calisto MT"/>
                <a:cs typeface="Calisto MT"/>
              </a:rPr>
              <a:t> </a:t>
            </a:r>
            <a:r>
              <a:rPr sz="1800" spc="-5" dirty="0">
                <a:solidFill>
                  <a:srgbClr val="252525"/>
                </a:solidFill>
                <a:latin typeface="Calisto MT"/>
                <a:cs typeface="Calisto MT"/>
              </a:rPr>
              <a:t>computer</a:t>
            </a:r>
            <a:r>
              <a:rPr sz="1800" spc="-10" dirty="0">
                <a:solidFill>
                  <a:srgbClr val="252525"/>
                </a:solidFill>
                <a:latin typeface="Calisto MT"/>
                <a:cs typeface="Calisto MT"/>
              </a:rPr>
              <a:t> </a:t>
            </a:r>
            <a:r>
              <a:rPr sz="1800" dirty="0">
                <a:solidFill>
                  <a:srgbClr val="252525"/>
                </a:solidFill>
                <a:latin typeface="Calisto MT"/>
                <a:cs typeface="Calisto MT"/>
              </a:rPr>
              <a:t>in</a:t>
            </a:r>
            <a:r>
              <a:rPr sz="1800" spc="-30" dirty="0">
                <a:solidFill>
                  <a:srgbClr val="252525"/>
                </a:solidFill>
                <a:latin typeface="Calisto MT"/>
                <a:cs typeface="Calisto MT"/>
              </a:rPr>
              <a:t> </a:t>
            </a:r>
            <a:r>
              <a:rPr sz="1800" dirty="0">
                <a:solidFill>
                  <a:srgbClr val="252525"/>
                </a:solidFill>
                <a:latin typeface="Calisto MT"/>
                <a:cs typeface="Calisto MT"/>
              </a:rPr>
              <a:t>“series”</a:t>
            </a:r>
            <a:endParaRPr sz="1800" dirty="0">
              <a:latin typeface="Calisto MT"/>
              <a:cs typeface="Calisto MT"/>
            </a:endParaRPr>
          </a:p>
        </p:txBody>
      </p:sp>
      <p:sp>
        <p:nvSpPr>
          <p:cNvPr id="11" name="object 11"/>
          <p:cNvSpPr txBox="1"/>
          <p:nvPr/>
        </p:nvSpPr>
        <p:spPr>
          <a:xfrm>
            <a:off x="4880228" y="2116327"/>
            <a:ext cx="3422650" cy="4351020"/>
          </a:xfrm>
          <a:prstGeom prst="rect">
            <a:avLst/>
          </a:prstGeom>
        </p:spPr>
        <p:txBody>
          <a:bodyPr vert="horz" wrap="square" lIns="0" tIns="13335" rIns="0" bIns="0" rtlCol="0">
            <a:spAutoFit/>
          </a:bodyPr>
          <a:lstStyle/>
          <a:p>
            <a:pPr marL="1017905">
              <a:lnSpc>
                <a:spcPct val="100000"/>
              </a:lnSpc>
              <a:spcBef>
                <a:spcPts val="105"/>
              </a:spcBef>
            </a:pPr>
            <a:r>
              <a:rPr sz="2600" b="1" dirty="0">
                <a:solidFill>
                  <a:srgbClr val="990000"/>
                </a:solidFill>
                <a:latin typeface="Calisto MT"/>
                <a:cs typeface="Calisto MT"/>
              </a:rPr>
              <a:t>Problems:</a:t>
            </a:r>
            <a:endParaRPr sz="2600" dirty="0">
              <a:latin typeface="Calisto MT"/>
              <a:cs typeface="Calisto MT"/>
            </a:endParaRPr>
          </a:p>
          <a:p>
            <a:pPr marL="294640" indent="-281940">
              <a:lnSpc>
                <a:spcPct val="100000"/>
              </a:lnSpc>
              <a:spcBef>
                <a:spcPts val="1405"/>
              </a:spcBef>
              <a:buClr>
                <a:srgbClr val="990000"/>
              </a:buClr>
              <a:buSzPct val="75000"/>
              <a:buFont typeface="Wingdings"/>
              <a:buChar char=""/>
              <a:tabLst>
                <a:tab pos="294005" algn="l"/>
                <a:tab pos="294640" algn="l"/>
              </a:tabLst>
            </a:pPr>
            <a:r>
              <a:rPr sz="1800" dirty="0">
                <a:solidFill>
                  <a:srgbClr val="252525"/>
                </a:solidFill>
                <a:latin typeface="Calisto MT"/>
                <a:cs typeface="Calisto MT"/>
              </a:rPr>
              <a:t>Scheduling:</a:t>
            </a:r>
            <a:endParaRPr sz="1800" dirty="0">
              <a:latin typeface="Calisto MT"/>
              <a:cs typeface="Calisto MT"/>
            </a:endParaRPr>
          </a:p>
          <a:p>
            <a:pPr marL="589915" marR="358775" lvl="1" indent="-295910">
              <a:lnSpc>
                <a:spcPct val="100000"/>
              </a:lnSpc>
              <a:spcBef>
                <a:spcPts val="600"/>
              </a:spcBef>
              <a:buClr>
                <a:srgbClr val="990000"/>
              </a:buClr>
              <a:buSzPct val="75000"/>
              <a:buFont typeface="Wingdings"/>
              <a:buChar char=""/>
              <a:tabLst>
                <a:tab pos="589915" algn="l"/>
                <a:tab pos="590550" algn="l"/>
              </a:tabLst>
            </a:pPr>
            <a:r>
              <a:rPr sz="1800" spc="-5" dirty="0">
                <a:solidFill>
                  <a:srgbClr val="252525"/>
                </a:solidFill>
                <a:latin typeface="Calisto MT"/>
                <a:cs typeface="Calisto MT"/>
              </a:rPr>
              <a:t>most installations used </a:t>
            </a:r>
            <a:r>
              <a:rPr sz="1800" dirty="0">
                <a:solidFill>
                  <a:srgbClr val="252525"/>
                </a:solidFill>
                <a:latin typeface="Calisto MT"/>
                <a:cs typeface="Calisto MT"/>
              </a:rPr>
              <a:t>a </a:t>
            </a:r>
            <a:r>
              <a:rPr sz="1800" spc="5" dirty="0">
                <a:solidFill>
                  <a:srgbClr val="252525"/>
                </a:solidFill>
                <a:latin typeface="Calisto MT"/>
                <a:cs typeface="Calisto MT"/>
              </a:rPr>
              <a:t> </a:t>
            </a:r>
            <a:r>
              <a:rPr sz="1800" spc="-5" dirty="0">
                <a:solidFill>
                  <a:srgbClr val="252525"/>
                </a:solidFill>
                <a:latin typeface="Calisto MT"/>
                <a:cs typeface="Calisto MT"/>
              </a:rPr>
              <a:t>hardcopy</a:t>
            </a:r>
            <a:r>
              <a:rPr sz="1800" spc="-35" dirty="0">
                <a:solidFill>
                  <a:srgbClr val="252525"/>
                </a:solidFill>
                <a:latin typeface="Calisto MT"/>
                <a:cs typeface="Calisto MT"/>
              </a:rPr>
              <a:t> </a:t>
            </a:r>
            <a:r>
              <a:rPr sz="1800" dirty="0">
                <a:solidFill>
                  <a:srgbClr val="252525"/>
                </a:solidFill>
                <a:latin typeface="Calisto MT"/>
                <a:cs typeface="Calisto MT"/>
              </a:rPr>
              <a:t>sign-up</a:t>
            </a:r>
            <a:r>
              <a:rPr sz="1800" spc="-60" dirty="0">
                <a:solidFill>
                  <a:srgbClr val="252525"/>
                </a:solidFill>
                <a:latin typeface="Calisto MT"/>
                <a:cs typeface="Calisto MT"/>
              </a:rPr>
              <a:t> </a:t>
            </a:r>
            <a:r>
              <a:rPr sz="1800" dirty="0">
                <a:solidFill>
                  <a:srgbClr val="252525"/>
                </a:solidFill>
                <a:latin typeface="Calisto MT"/>
                <a:cs typeface="Calisto MT"/>
              </a:rPr>
              <a:t>sheet</a:t>
            </a:r>
            <a:r>
              <a:rPr sz="1800" spc="-45" dirty="0">
                <a:solidFill>
                  <a:srgbClr val="252525"/>
                </a:solidFill>
                <a:latin typeface="Calisto MT"/>
                <a:cs typeface="Calisto MT"/>
              </a:rPr>
              <a:t> </a:t>
            </a:r>
            <a:r>
              <a:rPr sz="1800" dirty="0">
                <a:solidFill>
                  <a:srgbClr val="252525"/>
                </a:solidFill>
                <a:latin typeface="Calisto MT"/>
                <a:cs typeface="Calisto MT"/>
              </a:rPr>
              <a:t>to </a:t>
            </a:r>
            <a:r>
              <a:rPr sz="1800" spc="-445" dirty="0">
                <a:solidFill>
                  <a:srgbClr val="252525"/>
                </a:solidFill>
                <a:latin typeface="Calisto MT"/>
                <a:cs typeface="Calisto MT"/>
              </a:rPr>
              <a:t> </a:t>
            </a:r>
            <a:r>
              <a:rPr sz="1800" spc="-5" dirty="0">
                <a:solidFill>
                  <a:srgbClr val="252525"/>
                </a:solidFill>
                <a:latin typeface="Calisto MT"/>
                <a:cs typeface="Calisto MT"/>
              </a:rPr>
              <a:t>reserve</a:t>
            </a:r>
            <a:r>
              <a:rPr sz="1800" spc="-20" dirty="0">
                <a:solidFill>
                  <a:srgbClr val="252525"/>
                </a:solidFill>
                <a:latin typeface="Calisto MT"/>
                <a:cs typeface="Calisto MT"/>
              </a:rPr>
              <a:t> </a:t>
            </a:r>
            <a:r>
              <a:rPr sz="1800" spc="-5" dirty="0">
                <a:solidFill>
                  <a:srgbClr val="252525"/>
                </a:solidFill>
                <a:latin typeface="Calisto MT"/>
                <a:cs typeface="Calisto MT"/>
              </a:rPr>
              <a:t>computer time</a:t>
            </a:r>
            <a:endParaRPr sz="1800" dirty="0">
              <a:latin typeface="Calisto MT"/>
              <a:cs typeface="Calisto MT"/>
            </a:endParaRPr>
          </a:p>
          <a:p>
            <a:pPr marL="1155700" marR="128270" lvl="2" indent="-281940">
              <a:lnSpc>
                <a:spcPct val="100000"/>
              </a:lnSpc>
              <a:spcBef>
                <a:spcPts val="600"/>
              </a:spcBef>
              <a:buClr>
                <a:srgbClr val="990000"/>
              </a:buClr>
              <a:buSzPct val="75000"/>
              <a:buFont typeface="Wingdings"/>
              <a:buChar char=""/>
              <a:tabLst>
                <a:tab pos="1155065" algn="l"/>
                <a:tab pos="1155700" algn="l"/>
              </a:tabLst>
            </a:pPr>
            <a:r>
              <a:rPr sz="1800" dirty="0">
                <a:solidFill>
                  <a:srgbClr val="252525"/>
                </a:solidFill>
                <a:latin typeface="Calisto MT"/>
                <a:cs typeface="Calisto MT"/>
              </a:rPr>
              <a:t>time</a:t>
            </a:r>
            <a:r>
              <a:rPr sz="1800" spc="-25" dirty="0">
                <a:solidFill>
                  <a:srgbClr val="252525"/>
                </a:solidFill>
                <a:latin typeface="Calisto MT"/>
                <a:cs typeface="Calisto MT"/>
              </a:rPr>
              <a:t> </a:t>
            </a:r>
            <a:r>
              <a:rPr sz="1800" spc="-5" dirty="0">
                <a:solidFill>
                  <a:srgbClr val="252525"/>
                </a:solidFill>
                <a:latin typeface="Calisto MT"/>
                <a:cs typeface="Calisto MT"/>
              </a:rPr>
              <a:t>allocations</a:t>
            </a:r>
            <a:r>
              <a:rPr sz="1800" spc="-35" dirty="0">
                <a:solidFill>
                  <a:srgbClr val="252525"/>
                </a:solidFill>
                <a:latin typeface="Calisto MT"/>
                <a:cs typeface="Calisto MT"/>
              </a:rPr>
              <a:t> </a:t>
            </a:r>
            <a:r>
              <a:rPr sz="1800" spc="-5" dirty="0">
                <a:solidFill>
                  <a:srgbClr val="252525"/>
                </a:solidFill>
                <a:latin typeface="Calisto MT"/>
                <a:cs typeface="Calisto MT"/>
              </a:rPr>
              <a:t>could </a:t>
            </a:r>
            <a:r>
              <a:rPr sz="1800" spc="-445" dirty="0">
                <a:solidFill>
                  <a:srgbClr val="252525"/>
                </a:solidFill>
                <a:latin typeface="Calisto MT"/>
                <a:cs typeface="Calisto MT"/>
              </a:rPr>
              <a:t> </a:t>
            </a:r>
            <a:r>
              <a:rPr sz="1800" spc="10" dirty="0">
                <a:solidFill>
                  <a:srgbClr val="252525"/>
                </a:solidFill>
                <a:latin typeface="Calisto MT"/>
                <a:cs typeface="Calisto MT"/>
              </a:rPr>
              <a:t>run </a:t>
            </a:r>
            <a:r>
              <a:rPr sz="1800" spc="5" dirty="0">
                <a:solidFill>
                  <a:srgbClr val="252525"/>
                </a:solidFill>
                <a:latin typeface="Calisto MT"/>
                <a:cs typeface="Calisto MT"/>
              </a:rPr>
              <a:t>short </a:t>
            </a:r>
            <a:r>
              <a:rPr sz="1800" dirty="0">
                <a:solidFill>
                  <a:srgbClr val="252525"/>
                </a:solidFill>
                <a:latin typeface="Calisto MT"/>
                <a:cs typeface="Calisto MT"/>
              </a:rPr>
              <a:t>or </a:t>
            </a:r>
            <a:r>
              <a:rPr sz="1800" spc="-5" dirty="0">
                <a:solidFill>
                  <a:srgbClr val="252525"/>
                </a:solidFill>
                <a:latin typeface="Calisto MT"/>
                <a:cs typeface="Calisto MT"/>
              </a:rPr>
              <a:t>long, </a:t>
            </a:r>
            <a:r>
              <a:rPr sz="1800" dirty="0">
                <a:solidFill>
                  <a:srgbClr val="252525"/>
                </a:solidFill>
                <a:latin typeface="Calisto MT"/>
                <a:cs typeface="Calisto MT"/>
              </a:rPr>
              <a:t> resulting in </a:t>
            </a:r>
            <a:r>
              <a:rPr sz="1800" spc="-10" dirty="0">
                <a:solidFill>
                  <a:srgbClr val="252525"/>
                </a:solidFill>
                <a:latin typeface="Calisto MT"/>
                <a:cs typeface="Calisto MT"/>
              </a:rPr>
              <a:t>wasted </a:t>
            </a:r>
            <a:r>
              <a:rPr sz="1800" spc="-5" dirty="0">
                <a:solidFill>
                  <a:srgbClr val="252525"/>
                </a:solidFill>
                <a:latin typeface="Calisto MT"/>
                <a:cs typeface="Calisto MT"/>
              </a:rPr>
              <a:t> computer time</a:t>
            </a:r>
            <a:endParaRPr sz="1800" dirty="0">
              <a:latin typeface="Calisto MT"/>
              <a:cs typeface="Calisto MT"/>
            </a:endParaRPr>
          </a:p>
          <a:p>
            <a:pPr marL="294640" indent="-281940">
              <a:lnSpc>
                <a:spcPct val="100000"/>
              </a:lnSpc>
              <a:spcBef>
                <a:spcPts val="1805"/>
              </a:spcBef>
              <a:buClr>
                <a:srgbClr val="990000"/>
              </a:buClr>
              <a:buSzPct val="75000"/>
              <a:buFont typeface="Wingdings"/>
              <a:buChar char=""/>
              <a:tabLst>
                <a:tab pos="294005" algn="l"/>
                <a:tab pos="294640" algn="l"/>
              </a:tabLst>
            </a:pPr>
            <a:r>
              <a:rPr sz="1800" dirty="0">
                <a:solidFill>
                  <a:srgbClr val="252525"/>
                </a:solidFill>
                <a:latin typeface="Calisto MT"/>
                <a:cs typeface="Calisto MT"/>
              </a:rPr>
              <a:t>Setup</a:t>
            </a:r>
            <a:r>
              <a:rPr sz="1800" spc="-70" dirty="0">
                <a:solidFill>
                  <a:srgbClr val="252525"/>
                </a:solidFill>
                <a:latin typeface="Calisto MT"/>
                <a:cs typeface="Calisto MT"/>
              </a:rPr>
              <a:t> </a:t>
            </a:r>
            <a:r>
              <a:rPr sz="1800" dirty="0">
                <a:solidFill>
                  <a:srgbClr val="252525"/>
                </a:solidFill>
                <a:latin typeface="Calisto MT"/>
                <a:cs typeface="Calisto MT"/>
              </a:rPr>
              <a:t>time</a:t>
            </a:r>
            <a:endParaRPr sz="1800" dirty="0">
              <a:latin typeface="Calisto MT"/>
              <a:cs typeface="Calisto MT"/>
            </a:endParaRPr>
          </a:p>
          <a:p>
            <a:pPr marL="589915" marR="5080" lvl="1" indent="-295910">
              <a:lnSpc>
                <a:spcPct val="100000"/>
              </a:lnSpc>
              <a:spcBef>
                <a:spcPts val="600"/>
              </a:spcBef>
              <a:buClr>
                <a:srgbClr val="990000"/>
              </a:buClr>
              <a:buSzPct val="75000"/>
              <a:buFont typeface="Wingdings"/>
              <a:buChar char=""/>
              <a:tabLst>
                <a:tab pos="589915" algn="l"/>
                <a:tab pos="590550" algn="l"/>
              </a:tabLst>
            </a:pPr>
            <a:r>
              <a:rPr sz="1800" dirty="0">
                <a:solidFill>
                  <a:srgbClr val="252525"/>
                </a:solidFill>
                <a:latin typeface="Calisto MT"/>
                <a:cs typeface="Calisto MT"/>
              </a:rPr>
              <a:t>a </a:t>
            </a:r>
            <a:r>
              <a:rPr sz="1800" spc="-5" dirty="0">
                <a:solidFill>
                  <a:srgbClr val="252525"/>
                </a:solidFill>
                <a:latin typeface="Calisto MT"/>
                <a:cs typeface="Calisto MT"/>
              </a:rPr>
              <a:t>considerable </a:t>
            </a:r>
            <a:r>
              <a:rPr sz="1800" dirty="0">
                <a:solidFill>
                  <a:srgbClr val="252525"/>
                </a:solidFill>
                <a:latin typeface="Calisto MT"/>
                <a:cs typeface="Calisto MT"/>
              </a:rPr>
              <a:t>amount of </a:t>
            </a:r>
            <a:r>
              <a:rPr sz="1800" spc="5" dirty="0">
                <a:solidFill>
                  <a:srgbClr val="252525"/>
                </a:solidFill>
                <a:latin typeface="Calisto MT"/>
                <a:cs typeface="Calisto MT"/>
              </a:rPr>
              <a:t> </a:t>
            </a:r>
            <a:r>
              <a:rPr sz="1800" dirty="0">
                <a:solidFill>
                  <a:srgbClr val="252525"/>
                </a:solidFill>
                <a:latin typeface="Calisto MT"/>
                <a:cs typeface="Calisto MT"/>
              </a:rPr>
              <a:t>time</a:t>
            </a:r>
            <a:r>
              <a:rPr sz="1800" spc="-15" dirty="0">
                <a:solidFill>
                  <a:srgbClr val="252525"/>
                </a:solidFill>
                <a:latin typeface="Calisto MT"/>
                <a:cs typeface="Calisto MT"/>
              </a:rPr>
              <a:t> was</a:t>
            </a:r>
            <a:r>
              <a:rPr sz="1800" spc="-30" dirty="0">
                <a:solidFill>
                  <a:srgbClr val="252525"/>
                </a:solidFill>
                <a:latin typeface="Calisto MT"/>
                <a:cs typeface="Calisto MT"/>
              </a:rPr>
              <a:t> </a:t>
            </a:r>
            <a:r>
              <a:rPr sz="1800" dirty="0">
                <a:solidFill>
                  <a:srgbClr val="252525"/>
                </a:solidFill>
                <a:latin typeface="Calisto MT"/>
                <a:cs typeface="Calisto MT"/>
              </a:rPr>
              <a:t>spent</a:t>
            </a:r>
            <a:r>
              <a:rPr sz="1800" spc="-40" dirty="0">
                <a:solidFill>
                  <a:srgbClr val="252525"/>
                </a:solidFill>
                <a:latin typeface="Calisto MT"/>
                <a:cs typeface="Calisto MT"/>
              </a:rPr>
              <a:t> </a:t>
            </a:r>
            <a:r>
              <a:rPr sz="1800" dirty="0">
                <a:solidFill>
                  <a:srgbClr val="252525"/>
                </a:solidFill>
                <a:latin typeface="Calisto MT"/>
                <a:cs typeface="Calisto MT"/>
              </a:rPr>
              <a:t>just</a:t>
            </a:r>
            <a:r>
              <a:rPr sz="1800" spc="-45" dirty="0">
                <a:solidFill>
                  <a:srgbClr val="252525"/>
                </a:solidFill>
                <a:latin typeface="Calisto MT"/>
                <a:cs typeface="Calisto MT"/>
              </a:rPr>
              <a:t> </a:t>
            </a:r>
            <a:r>
              <a:rPr sz="1800" dirty="0">
                <a:solidFill>
                  <a:srgbClr val="252525"/>
                </a:solidFill>
                <a:latin typeface="Calisto MT"/>
                <a:cs typeface="Calisto MT"/>
              </a:rPr>
              <a:t>on</a:t>
            </a:r>
            <a:r>
              <a:rPr sz="1800" spc="-10" dirty="0">
                <a:solidFill>
                  <a:srgbClr val="252525"/>
                </a:solidFill>
                <a:latin typeface="Calisto MT"/>
                <a:cs typeface="Calisto MT"/>
              </a:rPr>
              <a:t> </a:t>
            </a:r>
            <a:r>
              <a:rPr sz="1800" spc="-5" dirty="0">
                <a:solidFill>
                  <a:srgbClr val="252525"/>
                </a:solidFill>
                <a:latin typeface="Calisto MT"/>
                <a:cs typeface="Calisto MT"/>
              </a:rPr>
              <a:t>setting </a:t>
            </a:r>
            <a:r>
              <a:rPr sz="1800" spc="-445" dirty="0">
                <a:solidFill>
                  <a:srgbClr val="252525"/>
                </a:solidFill>
                <a:latin typeface="Calisto MT"/>
                <a:cs typeface="Calisto MT"/>
              </a:rPr>
              <a:t> </a:t>
            </a:r>
            <a:r>
              <a:rPr sz="1800" dirty="0">
                <a:solidFill>
                  <a:srgbClr val="252525"/>
                </a:solidFill>
                <a:latin typeface="Calisto MT"/>
                <a:cs typeface="Calisto MT"/>
              </a:rPr>
              <a:t>up</a:t>
            </a:r>
            <a:r>
              <a:rPr sz="1800" spc="-15" dirty="0">
                <a:solidFill>
                  <a:srgbClr val="252525"/>
                </a:solidFill>
                <a:latin typeface="Calisto MT"/>
                <a:cs typeface="Calisto MT"/>
              </a:rPr>
              <a:t> </a:t>
            </a:r>
            <a:r>
              <a:rPr sz="1800" dirty="0">
                <a:solidFill>
                  <a:srgbClr val="252525"/>
                </a:solidFill>
                <a:latin typeface="Calisto MT"/>
                <a:cs typeface="Calisto MT"/>
              </a:rPr>
              <a:t>the</a:t>
            </a:r>
            <a:r>
              <a:rPr sz="1800" spc="-20" dirty="0">
                <a:solidFill>
                  <a:srgbClr val="252525"/>
                </a:solidFill>
                <a:latin typeface="Calisto MT"/>
                <a:cs typeface="Calisto MT"/>
              </a:rPr>
              <a:t> </a:t>
            </a:r>
            <a:r>
              <a:rPr sz="1800" dirty="0">
                <a:solidFill>
                  <a:srgbClr val="252525"/>
                </a:solidFill>
                <a:latin typeface="Calisto MT"/>
                <a:cs typeface="Calisto MT"/>
              </a:rPr>
              <a:t>program</a:t>
            </a:r>
            <a:r>
              <a:rPr sz="1800" spc="5" dirty="0">
                <a:solidFill>
                  <a:srgbClr val="252525"/>
                </a:solidFill>
                <a:latin typeface="Calisto MT"/>
                <a:cs typeface="Calisto MT"/>
              </a:rPr>
              <a:t> </a:t>
            </a:r>
            <a:r>
              <a:rPr sz="1800" dirty="0">
                <a:solidFill>
                  <a:srgbClr val="252525"/>
                </a:solidFill>
                <a:latin typeface="Calisto MT"/>
                <a:cs typeface="Calisto MT"/>
              </a:rPr>
              <a:t>to</a:t>
            </a:r>
            <a:r>
              <a:rPr sz="1800" spc="-15" dirty="0">
                <a:solidFill>
                  <a:srgbClr val="252525"/>
                </a:solidFill>
                <a:latin typeface="Calisto MT"/>
                <a:cs typeface="Calisto MT"/>
              </a:rPr>
              <a:t> </a:t>
            </a:r>
            <a:r>
              <a:rPr sz="1800" spc="10" dirty="0">
                <a:solidFill>
                  <a:srgbClr val="252525"/>
                </a:solidFill>
                <a:latin typeface="Calisto MT"/>
                <a:cs typeface="Calisto MT"/>
              </a:rPr>
              <a:t>run</a:t>
            </a:r>
            <a:endParaRPr sz="1800" dirty="0">
              <a:latin typeface="Calisto MT"/>
              <a:cs typeface="Calisto MT"/>
            </a:endParaRPr>
          </a:p>
        </p:txBody>
      </p:sp>
      <p:pic>
        <p:nvPicPr>
          <p:cNvPr id="12" name="object 12"/>
          <p:cNvPicPr/>
          <p:nvPr/>
        </p:nvPicPr>
        <p:blipFill>
          <a:blip r:embed="rId3" cstate="print"/>
          <a:stretch>
            <a:fillRect/>
          </a:stretch>
        </p:blipFill>
        <p:spPr>
          <a:xfrm>
            <a:off x="609600" y="409074"/>
            <a:ext cx="1502326" cy="1463380"/>
          </a:xfrm>
          <a:prstGeom prst="rect">
            <a:avLst/>
          </a:prstGeom>
        </p:spPr>
      </p:pic>
    </p:spTree>
  </p:cSld>
  <p:clrMapOvr>
    <a:masterClrMapping/>
  </p:clrMapOvr>
  <p:transition>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sp>
        <p:nvSpPr>
          <p:cNvPr id="7" name="object 7"/>
          <p:cNvSpPr/>
          <p:nvPr/>
        </p:nvSpPr>
        <p:spPr>
          <a:xfrm>
            <a:off x="457200" y="1840991"/>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10" name="object 10"/>
          <p:cNvSpPr txBox="1"/>
          <p:nvPr/>
        </p:nvSpPr>
        <p:spPr>
          <a:xfrm>
            <a:off x="612140" y="2367230"/>
            <a:ext cx="7701280" cy="3335020"/>
          </a:xfrm>
          <a:prstGeom prst="rect">
            <a:avLst/>
          </a:prstGeom>
        </p:spPr>
        <p:txBody>
          <a:bodyPr vert="horz" wrap="square" lIns="0" tIns="102870" rIns="0" bIns="0" rtlCol="0">
            <a:spAutoFit/>
          </a:bodyPr>
          <a:lstStyle/>
          <a:p>
            <a:pPr marL="294640" indent="-282575" algn="just">
              <a:lnSpc>
                <a:spcPct val="100000"/>
              </a:lnSpc>
              <a:spcBef>
                <a:spcPts val="810"/>
              </a:spcBef>
              <a:buClr>
                <a:srgbClr val="990000"/>
              </a:buClr>
              <a:buSzPct val="75000"/>
              <a:buFont typeface="Wingdings"/>
              <a:buChar char=""/>
              <a:tabLst>
                <a:tab pos="295275" algn="l"/>
              </a:tabLst>
            </a:pPr>
            <a:r>
              <a:rPr sz="2800" spc="-20" dirty="0">
                <a:solidFill>
                  <a:srgbClr val="252525"/>
                </a:solidFill>
                <a:latin typeface="Calisto MT"/>
                <a:cs typeface="Calisto MT"/>
              </a:rPr>
              <a:t>Early</a:t>
            </a:r>
            <a:r>
              <a:rPr sz="2800" spc="20" dirty="0">
                <a:solidFill>
                  <a:srgbClr val="252525"/>
                </a:solidFill>
                <a:latin typeface="Calisto MT"/>
                <a:cs typeface="Calisto MT"/>
              </a:rPr>
              <a:t> </a:t>
            </a:r>
            <a:r>
              <a:rPr sz="2800" spc="-10" dirty="0">
                <a:solidFill>
                  <a:srgbClr val="252525"/>
                </a:solidFill>
                <a:latin typeface="Calisto MT"/>
                <a:cs typeface="Calisto MT"/>
              </a:rPr>
              <a:t>computers</a:t>
            </a:r>
            <a:r>
              <a:rPr sz="2800" spc="10" dirty="0">
                <a:solidFill>
                  <a:srgbClr val="252525"/>
                </a:solidFill>
                <a:latin typeface="Calisto MT"/>
                <a:cs typeface="Calisto MT"/>
              </a:rPr>
              <a:t> </a:t>
            </a:r>
            <a:r>
              <a:rPr sz="2800" spc="-20" dirty="0">
                <a:solidFill>
                  <a:srgbClr val="252525"/>
                </a:solidFill>
                <a:latin typeface="Calisto MT"/>
                <a:cs typeface="Calisto MT"/>
              </a:rPr>
              <a:t>were</a:t>
            </a:r>
            <a:r>
              <a:rPr sz="2800" spc="15" dirty="0">
                <a:solidFill>
                  <a:srgbClr val="252525"/>
                </a:solidFill>
                <a:latin typeface="Calisto MT"/>
                <a:cs typeface="Calisto MT"/>
              </a:rPr>
              <a:t> </a:t>
            </a:r>
            <a:r>
              <a:rPr sz="2800" spc="-10" dirty="0">
                <a:solidFill>
                  <a:srgbClr val="252525"/>
                </a:solidFill>
                <a:latin typeface="Calisto MT"/>
                <a:cs typeface="Calisto MT"/>
              </a:rPr>
              <a:t>very</a:t>
            </a:r>
            <a:r>
              <a:rPr sz="2800" spc="10" dirty="0">
                <a:solidFill>
                  <a:srgbClr val="252525"/>
                </a:solidFill>
                <a:latin typeface="Calisto MT"/>
                <a:cs typeface="Calisto MT"/>
              </a:rPr>
              <a:t> </a:t>
            </a:r>
            <a:r>
              <a:rPr sz="2800" spc="-25" dirty="0">
                <a:solidFill>
                  <a:srgbClr val="252525"/>
                </a:solidFill>
                <a:latin typeface="Calisto MT"/>
                <a:cs typeface="Calisto MT"/>
              </a:rPr>
              <a:t>expensive</a:t>
            </a:r>
            <a:endParaRPr sz="2800" dirty="0">
              <a:latin typeface="Calisto MT"/>
              <a:cs typeface="Calisto MT"/>
            </a:endParaRPr>
          </a:p>
          <a:p>
            <a:pPr marL="873760" lvl="1" indent="-283845" algn="just">
              <a:lnSpc>
                <a:spcPct val="100000"/>
              </a:lnSpc>
              <a:spcBef>
                <a:spcPts val="620"/>
              </a:spcBef>
              <a:buClr>
                <a:srgbClr val="990000"/>
              </a:buClr>
              <a:buSzPct val="75000"/>
              <a:buFont typeface="Wingdings"/>
              <a:buChar char=""/>
              <a:tabLst>
                <a:tab pos="874394" algn="l"/>
              </a:tabLst>
            </a:pPr>
            <a:r>
              <a:rPr sz="2400" dirty="0">
                <a:solidFill>
                  <a:srgbClr val="252525"/>
                </a:solidFill>
                <a:latin typeface="Calisto MT"/>
                <a:cs typeface="Calisto MT"/>
              </a:rPr>
              <a:t>important</a:t>
            </a:r>
            <a:r>
              <a:rPr sz="2400" spc="15" dirty="0">
                <a:solidFill>
                  <a:srgbClr val="252525"/>
                </a:solidFill>
                <a:latin typeface="Calisto MT"/>
                <a:cs typeface="Calisto MT"/>
              </a:rPr>
              <a:t> </a:t>
            </a:r>
            <a:r>
              <a:rPr sz="2400" dirty="0">
                <a:solidFill>
                  <a:srgbClr val="252525"/>
                </a:solidFill>
                <a:latin typeface="Calisto MT"/>
                <a:cs typeface="Calisto MT"/>
              </a:rPr>
              <a:t>to</a:t>
            </a:r>
            <a:r>
              <a:rPr sz="2400" spc="-5" dirty="0">
                <a:solidFill>
                  <a:srgbClr val="252525"/>
                </a:solidFill>
                <a:latin typeface="Calisto MT"/>
                <a:cs typeface="Calisto MT"/>
              </a:rPr>
              <a:t> maximize</a:t>
            </a:r>
            <a:r>
              <a:rPr sz="2400" spc="-10" dirty="0">
                <a:solidFill>
                  <a:srgbClr val="252525"/>
                </a:solidFill>
                <a:latin typeface="Calisto MT"/>
                <a:cs typeface="Calisto MT"/>
              </a:rPr>
              <a:t> </a:t>
            </a:r>
            <a:r>
              <a:rPr sz="2400" spc="-5" dirty="0">
                <a:solidFill>
                  <a:srgbClr val="FF0000"/>
                </a:solidFill>
                <a:latin typeface="Calisto MT"/>
                <a:cs typeface="Calisto MT"/>
              </a:rPr>
              <a:t>processor</a:t>
            </a:r>
            <a:r>
              <a:rPr sz="2400" dirty="0">
                <a:solidFill>
                  <a:srgbClr val="FF0000"/>
                </a:solidFill>
                <a:latin typeface="Calisto MT"/>
                <a:cs typeface="Calisto MT"/>
              </a:rPr>
              <a:t> </a:t>
            </a:r>
            <a:r>
              <a:rPr sz="2400" spc="-5" dirty="0">
                <a:solidFill>
                  <a:srgbClr val="FF0000"/>
                </a:solidFill>
                <a:latin typeface="Calisto MT"/>
                <a:cs typeface="Calisto MT"/>
              </a:rPr>
              <a:t>utilization</a:t>
            </a:r>
            <a:endParaRPr sz="2400" dirty="0">
              <a:solidFill>
                <a:srgbClr val="FF0000"/>
              </a:solidFill>
              <a:latin typeface="Calisto MT"/>
              <a:cs typeface="Calisto MT"/>
            </a:endParaRPr>
          </a:p>
          <a:p>
            <a:pPr marL="294640" indent="-282575" algn="just">
              <a:lnSpc>
                <a:spcPct val="100000"/>
              </a:lnSpc>
              <a:spcBef>
                <a:spcPts val="1785"/>
              </a:spcBef>
              <a:buClr>
                <a:srgbClr val="990000"/>
              </a:buClr>
              <a:buSzPct val="75000"/>
              <a:buFont typeface="Wingdings"/>
              <a:buChar char=""/>
              <a:tabLst>
                <a:tab pos="295275" algn="l"/>
              </a:tabLst>
            </a:pPr>
            <a:r>
              <a:rPr sz="2800" spc="-10" dirty="0">
                <a:solidFill>
                  <a:srgbClr val="252525"/>
                </a:solidFill>
                <a:latin typeface="Calisto MT"/>
                <a:cs typeface="Calisto MT"/>
              </a:rPr>
              <a:t>Monitor</a:t>
            </a:r>
            <a:endParaRPr sz="2800" dirty="0">
              <a:latin typeface="Calisto MT"/>
              <a:cs typeface="Calisto MT"/>
            </a:endParaRPr>
          </a:p>
          <a:p>
            <a:pPr marL="873760" lvl="1" indent="-283845" algn="just">
              <a:lnSpc>
                <a:spcPct val="100000"/>
              </a:lnSpc>
              <a:spcBef>
                <a:spcPts val="620"/>
              </a:spcBef>
              <a:buClr>
                <a:srgbClr val="990000"/>
              </a:buClr>
              <a:buSzPct val="75000"/>
              <a:buFont typeface="Wingdings"/>
              <a:buChar char=""/>
              <a:tabLst>
                <a:tab pos="874394" algn="l"/>
              </a:tabLst>
            </a:pPr>
            <a:r>
              <a:rPr sz="2400" dirty="0">
                <a:solidFill>
                  <a:srgbClr val="252525"/>
                </a:solidFill>
                <a:latin typeface="Calisto MT"/>
                <a:cs typeface="Calisto MT"/>
              </a:rPr>
              <a:t>user</a:t>
            </a:r>
            <a:r>
              <a:rPr sz="2400" spc="-10" dirty="0">
                <a:solidFill>
                  <a:srgbClr val="252525"/>
                </a:solidFill>
                <a:latin typeface="Calisto MT"/>
                <a:cs typeface="Calisto MT"/>
              </a:rPr>
              <a:t> </a:t>
            </a:r>
            <a:r>
              <a:rPr sz="2400" dirty="0">
                <a:solidFill>
                  <a:srgbClr val="252525"/>
                </a:solidFill>
                <a:latin typeface="Calisto MT"/>
                <a:cs typeface="Calisto MT"/>
              </a:rPr>
              <a:t>no</a:t>
            </a:r>
            <a:r>
              <a:rPr sz="2400" spc="-10" dirty="0">
                <a:solidFill>
                  <a:srgbClr val="252525"/>
                </a:solidFill>
                <a:latin typeface="Calisto MT"/>
                <a:cs typeface="Calisto MT"/>
              </a:rPr>
              <a:t> longer</a:t>
            </a:r>
            <a:r>
              <a:rPr sz="2400" dirty="0">
                <a:solidFill>
                  <a:srgbClr val="252525"/>
                </a:solidFill>
                <a:latin typeface="Calisto MT"/>
                <a:cs typeface="Calisto MT"/>
              </a:rPr>
              <a:t> has</a:t>
            </a:r>
            <a:r>
              <a:rPr sz="2400" spc="-5" dirty="0">
                <a:solidFill>
                  <a:srgbClr val="252525"/>
                </a:solidFill>
                <a:latin typeface="Calisto MT"/>
                <a:cs typeface="Calisto MT"/>
              </a:rPr>
              <a:t> </a:t>
            </a:r>
            <a:r>
              <a:rPr sz="2400" dirty="0">
                <a:solidFill>
                  <a:srgbClr val="252525"/>
                </a:solidFill>
                <a:latin typeface="Calisto MT"/>
                <a:cs typeface="Calisto MT"/>
              </a:rPr>
              <a:t>direct</a:t>
            </a:r>
            <a:r>
              <a:rPr sz="2400" spc="-5" dirty="0">
                <a:solidFill>
                  <a:srgbClr val="252525"/>
                </a:solidFill>
                <a:latin typeface="Calisto MT"/>
                <a:cs typeface="Calisto MT"/>
              </a:rPr>
              <a:t> access</a:t>
            </a:r>
            <a:r>
              <a:rPr sz="2400" spc="-10" dirty="0">
                <a:solidFill>
                  <a:srgbClr val="252525"/>
                </a:solidFill>
                <a:latin typeface="Calisto MT"/>
                <a:cs typeface="Calisto MT"/>
              </a:rPr>
              <a:t> to</a:t>
            </a:r>
            <a:r>
              <a:rPr sz="2400" dirty="0">
                <a:solidFill>
                  <a:srgbClr val="252525"/>
                </a:solidFill>
                <a:latin typeface="Calisto MT"/>
                <a:cs typeface="Calisto MT"/>
              </a:rPr>
              <a:t> processor</a:t>
            </a:r>
            <a:endParaRPr sz="2400" dirty="0">
              <a:latin typeface="Calisto MT"/>
              <a:cs typeface="Calisto MT"/>
            </a:endParaRPr>
          </a:p>
          <a:p>
            <a:pPr marL="873760" marR="298450" lvl="1" indent="-283845" algn="just">
              <a:lnSpc>
                <a:spcPct val="100000"/>
              </a:lnSpc>
              <a:spcBef>
                <a:spcPts val="600"/>
              </a:spcBef>
              <a:buClr>
                <a:srgbClr val="990000"/>
              </a:buClr>
              <a:buSzPct val="75000"/>
              <a:buFont typeface="Wingdings"/>
              <a:buChar char=""/>
              <a:tabLst>
                <a:tab pos="874394" algn="l"/>
              </a:tabLst>
            </a:pPr>
            <a:r>
              <a:rPr sz="2400" dirty="0">
                <a:solidFill>
                  <a:srgbClr val="252525"/>
                </a:solidFill>
                <a:latin typeface="Calisto MT"/>
                <a:cs typeface="Calisto MT"/>
              </a:rPr>
              <a:t>job is submitted to </a:t>
            </a:r>
            <a:r>
              <a:rPr sz="2400" spc="-5" dirty="0">
                <a:solidFill>
                  <a:srgbClr val="252525"/>
                </a:solidFill>
                <a:latin typeface="Calisto MT"/>
                <a:cs typeface="Calisto MT"/>
              </a:rPr>
              <a:t>computer operator </a:t>
            </a:r>
            <a:r>
              <a:rPr sz="2400" dirty="0">
                <a:solidFill>
                  <a:srgbClr val="252525"/>
                </a:solidFill>
                <a:latin typeface="Calisto MT"/>
                <a:cs typeface="Calisto MT"/>
              </a:rPr>
              <a:t>who batches </a:t>
            </a:r>
            <a:r>
              <a:rPr sz="2400" spc="-600" dirty="0">
                <a:solidFill>
                  <a:srgbClr val="252525"/>
                </a:solidFill>
                <a:latin typeface="Calisto MT"/>
                <a:cs typeface="Calisto MT"/>
              </a:rPr>
              <a:t> </a:t>
            </a:r>
            <a:r>
              <a:rPr sz="2400" spc="-5" dirty="0">
                <a:solidFill>
                  <a:srgbClr val="252525"/>
                </a:solidFill>
                <a:latin typeface="Calisto MT"/>
                <a:cs typeface="Calisto MT"/>
              </a:rPr>
              <a:t>them</a:t>
            </a:r>
            <a:r>
              <a:rPr sz="2400" dirty="0">
                <a:solidFill>
                  <a:srgbClr val="252525"/>
                </a:solidFill>
                <a:latin typeface="Calisto MT"/>
                <a:cs typeface="Calisto MT"/>
              </a:rPr>
              <a:t> </a:t>
            </a:r>
            <a:r>
              <a:rPr sz="2400" spc="-10" dirty="0">
                <a:solidFill>
                  <a:srgbClr val="252525"/>
                </a:solidFill>
                <a:latin typeface="Calisto MT"/>
                <a:cs typeface="Calisto MT"/>
              </a:rPr>
              <a:t>together</a:t>
            </a:r>
            <a:r>
              <a:rPr sz="2400" spc="5" dirty="0">
                <a:solidFill>
                  <a:srgbClr val="252525"/>
                </a:solidFill>
                <a:latin typeface="Calisto MT"/>
                <a:cs typeface="Calisto MT"/>
              </a:rPr>
              <a:t> </a:t>
            </a:r>
            <a:r>
              <a:rPr sz="2400" spc="-5" dirty="0">
                <a:solidFill>
                  <a:srgbClr val="252525"/>
                </a:solidFill>
                <a:latin typeface="Calisto MT"/>
                <a:cs typeface="Calisto MT"/>
              </a:rPr>
              <a:t>and </a:t>
            </a:r>
            <a:r>
              <a:rPr sz="2400" dirty="0">
                <a:solidFill>
                  <a:srgbClr val="252525"/>
                </a:solidFill>
                <a:latin typeface="Calisto MT"/>
                <a:cs typeface="Calisto MT"/>
              </a:rPr>
              <a:t>places</a:t>
            </a:r>
            <a:r>
              <a:rPr sz="2400" spc="-5" dirty="0">
                <a:solidFill>
                  <a:srgbClr val="252525"/>
                </a:solidFill>
                <a:latin typeface="Calisto MT"/>
                <a:cs typeface="Calisto MT"/>
              </a:rPr>
              <a:t> </a:t>
            </a:r>
            <a:r>
              <a:rPr sz="2400" dirty="0">
                <a:solidFill>
                  <a:srgbClr val="252525"/>
                </a:solidFill>
                <a:latin typeface="Calisto MT"/>
                <a:cs typeface="Calisto MT"/>
              </a:rPr>
              <a:t>them</a:t>
            </a:r>
            <a:r>
              <a:rPr sz="2400" spc="-5" dirty="0">
                <a:solidFill>
                  <a:srgbClr val="252525"/>
                </a:solidFill>
                <a:latin typeface="Calisto MT"/>
                <a:cs typeface="Calisto MT"/>
              </a:rPr>
              <a:t> </a:t>
            </a:r>
            <a:r>
              <a:rPr sz="2400" dirty="0">
                <a:solidFill>
                  <a:srgbClr val="252525"/>
                </a:solidFill>
                <a:latin typeface="Calisto MT"/>
                <a:cs typeface="Calisto MT"/>
              </a:rPr>
              <a:t>on</a:t>
            </a:r>
            <a:r>
              <a:rPr sz="2400" spc="5" dirty="0">
                <a:solidFill>
                  <a:srgbClr val="252525"/>
                </a:solidFill>
                <a:latin typeface="Calisto MT"/>
                <a:cs typeface="Calisto MT"/>
              </a:rPr>
              <a:t> </a:t>
            </a:r>
            <a:r>
              <a:rPr sz="2400" spc="-5" dirty="0">
                <a:solidFill>
                  <a:srgbClr val="252525"/>
                </a:solidFill>
                <a:latin typeface="Calisto MT"/>
                <a:cs typeface="Calisto MT"/>
              </a:rPr>
              <a:t>an</a:t>
            </a:r>
            <a:r>
              <a:rPr sz="2400" spc="-10" dirty="0">
                <a:solidFill>
                  <a:srgbClr val="252525"/>
                </a:solidFill>
                <a:latin typeface="Calisto MT"/>
                <a:cs typeface="Calisto MT"/>
              </a:rPr>
              <a:t> </a:t>
            </a:r>
            <a:r>
              <a:rPr sz="2400" spc="-5" dirty="0">
                <a:solidFill>
                  <a:srgbClr val="252525"/>
                </a:solidFill>
                <a:latin typeface="Calisto MT"/>
                <a:cs typeface="Calisto MT"/>
              </a:rPr>
              <a:t>input</a:t>
            </a:r>
            <a:r>
              <a:rPr sz="2400" spc="15" dirty="0">
                <a:solidFill>
                  <a:srgbClr val="252525"/>
                </a:solidFill>
                <a:latin typeface="Calisto MT"/>
                <a:cs typeface="Calisto MT"/>
              </a:rPr>
              <a:t> </a:t>
            </a:r>
            <a:r>
              <a:rPr sz="2400" spc="-10" dirty="0">
                <a:solidFill>
                  <a:srgbClr val="252525"/>
                </a:solidFill>
                <a:latin typeface="Calisto MT"/>
                <a:cs typeface="Calisto MT"/>
              </a:rPr>
              <a:t>device</a:t>
            </a:r>
            <a:endParaRPr sz="2400" dirty="0">
              <a:latin typeface="Calisto MT"/>
              <a:cs typeface="Calisto MT"/>
            </a:endParaRPr>
          </a:p>
          <a:p>
            <a:pPr marL="873760" lvl="1" indent="-283845" algn="just">
              <a:lnSpc>
                <a:spcPct val="100000"/>
              </a:lnSpc>
              <a:spcBef>
                <a:spcPts val="600"/>
              </a:spcBef>
              <a:buClr>
                <a:srgbClr val="990000"/>
              </a:buClr>
              <a:buSzPct val="75000"/>
              <a:buFont typeface="Wingdings"/>
              <a:buChar char=""/>
              <a:tabLst>
                <a:tab pos="874394" algn="l"/>
              </a:tabLst>
            </a:pPr>
            <a:r>
              <a:rPr sz="2400" dirty="0">
                <a:solidFill>
                  <a:srgbClr val="252525"/>
                </a:solidFill>
                <a:latin typeface="Calisto MT"/>
                <a:cs typeface="Calisto MT"/>
              </a:rPr>
              <a:t>program</a:t>
            </a:r>
            <a:r>
              <a:rPr sz="2400" spc="-5" dirty="0">
                <a:solidFill>
                  <a:srgbClr val="252525"/>
                </a:solidFill>
                <a:latin typeface="Calisto MT"/>
                <a:cs typeface="Calisto MT"/>
              </a:rPr>
              <a:t> </a:t>
            </a:r>
            <a:r>
              <a:rPr sz="2400" dirty="0">
                <a:solidFill>
                  <a:srgbClr val="252525"/>
                </a:solidFill>
                <a:latin typeface="Calisto MT"/>
                <a:cs typeface="Calisto MT"/>
              </a:rPr>
              <a:t>branches</a:t>
            </a:r>
            <a:r>
              <a:rPr sz="2400" spc="-5" dirty="0">
                <a:solidFill>
                  <a:srgbClr val="252525"/>
                </a:solidFill>
                <a:latin typeface="Calisto MT"/>
                <a:cs typeface="Calisto MT"/>
              </a:rPr>
              <a:t> </a:t>
            </a:r>
            <a:r>
              <a:rPr sz="2400" dirty="0">
                <a:solidFill>
                  <a:srgbClr val="252525"/>
                </a:solidFill>
                <a:latin typeface="Calisto MT"/>
                <a:cs typeface="Calisto MT"/>
              </a:rPr>
              <a:t>back</a:t>
            </a:r>
            <a:r>
              <a:rPr sz="2400" spc="-25" dirty="0">
                <a:solidFill>
                  <a:srgbClr val="252525"/>
                </a:solidFill>
                <a:latin typeface="Calisto MT"/>
                <a:cs typeface="Calisto MT"/>
              </a:rPr>
              <a:t> </a:t>
            </a:r>
            <a:r>
              <a:rPr sz="2400" dirty="0">
                <a:solidFill>
                  <a:srgbClr val="252525"/>
                </a:solidFill>
                <a:latin typeface="Calisto MT"/>
                <a:cs typeface="Calisto MT"/>
              </a:rPr>
              <a:t>to</a:t>
            </a:r>
            <a:r>
              <a:rPr sz="2400" spc="-5" dirty="0">
                <a:solidFill>
                  <a:srgbClr val="252525"/>
                </a:solidFill>
                <a:latin typeface="Calisto MT"/>
                <a:cs typeface="Calisto MT"/>
              </a:rPr>
              <a:t> the</a:t>
            </a:r>
            <a:r>
              <a:rPr sz="2400" spc="5" dirty="0">
                <a:solidFill>
                  <a:srgbClr val="252525"/>
                </a:solidFill>
                <a:latin typeface="Calisto MT"/>
                <a:cs typeface="Calisto MT"/>
              </a:rPr>
              <a:t> </a:t>
            </a:r>
            <a:r>
              <a:rPr sz="2400" spc="-5" dirty="0">
                <a:solidFill>
                  <a:srgbClr val="252525"/>
                </a:solidFill>
                <a:latin typeface="Calisto MT"/>
                <a:cs typeface="Calisto MT"/>
              </a:rPr>
              <a:t>monitor </a:t>
            </a:r>
            <a:r>
              <a:rPr sz="2400" dirty="0">
                <a:solidFill>
                  <a:srgbClr val="252525"/>
                </a:solidFill>
                <a:latin typeface="Calisto MT"/>
                <a:cs typeface="Calisto MT"/>
              </a:rPr>
              <a:t>when </a:t>
            </a:r>
            <a:r>
              <a:rPr sz="2400" spc="-5" dirty="0">
                <a:solidFill>
                  <a:srgbClr val="252525"/>
                </a:solidFill>
                <a:latin typeface="Calisto MT"/>
                <a:cs typeface="Calisto MT"/>
              </a:rPr>
              <a:t>finished</a:t>
            </a:r>
            <a:endParaRPr sz="2400" dirty="0">
              <a:latin typeface="Calisto MT"/>
              <a:cs typeface="Calisto MT"/>
            </a:endParaRPr>
          </a:p>
        </p:txBody>
      </p:sp>
      <p:sp>
        <p:nvSpPr>
          <p:cNvPr id="11" name="Title 10"/>
          <p:cNvSpPr>
            <a:spLocks noGrp="1"/>
          </p:cNvSpPr>
          <p:nvPr>
            <p:ph type="title"/>
          </p:nvPr>
        </p:nvSpPr>
        <p:spPr/>
        <p:txBody>
          <a:bodyPr/>
          <a:lstStyle/>
          <a:p>
            <a:pPr algn="ctr"/>
            <a:r>
              <a:rPr lang="en-US" b="1" dirty="0" smtClean="0">
                <a:solidFill>
                  <a:srgbClr val="FF0000"/>
                </a:solidFill>
              </a:rPr>
              <a:t>SIMPLE BATCH SYSTEM</a:t>
            </a:r>
            <a:endParaRPr lang="en-US" b="1" dirty="0">
              <a:solidFill>
                <a:srgbClr val="FF0000"/>
              </a:solidFill>
            </a:endParaRPr>
          </a:p>
        </p:txBody>
      </p:sp>
    </p:spTree>
  </p:cSld>
  <p:clrMapOvr>
    <a:masterClrMapping/>
  </p:clrMapOvr>
  <p:transition>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sp>
        <p:nvSpPr>
          <p:cNvPr id="7" name="object 7"/>
          <p:cNvSpPr/>
          <p:nvPr/>
        </p:nvSpPr>
        <p:spPr>
          <a:xfrm>
            <a:off x="457200" y="1840991"/>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11" name="object 11"/>
          <p:cNvSpPr txBox="1"/>
          <p:nvPr/>
        </p:nvSpPr>
        <p:spPr>
          <a:xfrm>
            <a:off x="732840" y="2307463"/>
            <a:ext cx="7135495" cy="3657411"/>
          </a:xfrm>
          <a:prstGeom prst="rect">
            <a:avLst/>
          </a:prstGeom>
        </p:spPr>
        <p:txBody>
          <a:bodyPr vert="horz" wrap="square" lIns="0" tIns="12700" rIns="0" bIns="0" rtlCol="0">
            <a:spAutoFit/>
          </a:bodyPr>
          <a:lstStyle/>
          <a:p>
            <a:pPr marL="294005" marR="172720" indent="-281940" algn="just">
              <a:lnSpc>
                <a:spcPct val="100000"/>
              </a:lnSpc>
              <a:spcBef>
                <a:spcPts val="100"/>
              </a:spcBef>
              <a:buClr>
                <a:srgbClr val="990000"/>
              </a:buClr>
              <a:buSzPct val="75000"/>
              <a:buFont typeface="Wingdings"/>
              <a:buChar char=""/>
              <a:tabLst>
                <a:tab pos="294640" algn="l"/>
              </a:tabLst>
            </a:pPr>
            <a:r>
              <a:rPr lang="en-US" sz="2400" dirty="0" smtClean="0"/>
              <a:t>Batch processing is the execution of a series of programs ("</a:t>
            </a:r>
            <a:r>
              <a:rPr lang="en-US" sz="2400" dirty="0" smtClean="0">
                <a:solidFill>
                  <a:srgbClr val="FF0000"/>
                </a:solidFill>
              </a:rPr>
              <a:t>jobs</a:t>
            </a:r>
            <a:r>
              <a:rPr lang="en-US" sz="2400" dirty="0" smtClean="0"/>
              <a:t>") on a computer without manual intervention</a:t>
            </a:r>
          </a:p>
          <a:p>
            <a:pPr marL="294005" marR="172720" indent="-281940" algn="just">
              <a:lnSpc>
                <a:spcPct val="100000"/>
              </a:lnSpc>
              <a:spcBef>
                <a:spcPts val="100"/>
              </a:spcBef>
              <a:buClr>
                <a:srgbClr val="990000"/>
              </a:buClr>
              <a:buSzPct val="75000"/>
              <a:buFont typeface="Wingdings"/>
              <a:buChar char=""/>
              <a:tabLst>
                <a:tab pos="294640" algn="l"/>
              </a:tabLst>
            </a:pPr>
            <a:r>
              <a:rPr sz="2400" spc="-5" dirty="0" smtClean="0">
                <a:solidFill>
                  <a:srgbClr val="252525"/>
                </a:solidFill>
                <a:latin typeface="Calisto MT"/>
                <a:cs typeface="Calisto MT"/>
              </a:rPr>
              <a:t>Sacrifices</a:t>
            </a:r>
            <a:r>
              <a:rPr sz="2400" spc="-5" dirty="0">
                <a:solidFill>
                  <a:srgbClr val="252525"/>
                </a:solidFill>
                <a:latin typeface="Calisto MT"/>
                <a:cs typeface="Calisto MT"/>
              </a:rPr>
              <a:t>:</a:t>
            </a:r>
            <a:endParaRPr sz="2400" dirty="0">
              <a:latin typeface="Calisto MT"/>
              <a:cs typeface="Calisto MT"/>
            </a:endParaRPr>
          </a:p>
          <a:p>
            <a:pPr marL="873760" lvl="1" indent="-283845" algn="just">
              <a:lnSpc>
                <a:spcPct val="100000"/>
              </a:lnSpc>
              <a:spcBef>
                <a:spcPts val="610"/>
              </a:spcBef>
              <a:buClr>
                <a:srgbClr val="990000"/>
              </a:buClr>
              <a:buSzPct val="75000"/>
              <a:buFont typeface="Wingdings"/>
              <a:buChar char=""/>
              <a:tabLst>
                <a:tab pos="874394" algn="l"/>
              </a:tabLst>
            </a:pPr>
            <a:r>
              <a:rPr lang="en-US" sz="2400" dirty="0" smtClean="0"/>
              <a:t>Jobs are set up so they can be run to completion without </a:t>
            </a:r>
            <a:r>
              <a:rPr lang="en-US" sz="2400" dirty="0" smtClean="0">
                <a:solidFill>
                  <a:srgbClr val="FF0000"/>
                </a:solidFill>
              </a:rPr>
              <a:t>human interaction</a:t>
            </a:r>
            <a:r>
              <a:rPr lang="en-US" sz="2200" spc="-10" dirty="0" smtClean="0">
                <a:solidFill>
                  <a:srgbClr val="252525"/>
                </a:solidFill>
                <a:latin typeface="Calisto MT"/>
              </a:rPr>
              <a:t>.</a:t>
            </a:r>
            <a:endParaRPr sz="2200" dirty="0">
              <a:latin typeface="Calisto MT"/>
              <a:cs typeface="Calisto MT"/>
            </a:endParaRPr>
          </a:p>
          <a:p>
            <a:pPr marL="294005" marR="125095" indent="-281940" algn="just">
              <a:lnSpc>
                <a:spcPct val="100000"/>
              </a:lnSpc>
              <a:spcBef>
                <a:spcPts val="1795"/>
              </a:spcBef>
              <a:buClr>
                <a:srgbClr val="990000"/>
              </a:buClr>
              <a:buSzPct val="75000"/>
              <a:buFont typeface="Wingdings"/>
              <a:buChar char=""/>
              <a:tabLst>
                <a:tab pos="294640" algn="l"/>
              </a:tabLst>
            </a:pPr>
            <a:r>
              <a:rPr lang="en-US" sz="2400" dirty="0" smtClean="0"/>
              <a:t>All input parameters are predefined through scripts, command line arguments, control files, or job control language.</a:t>
            </a:r>
            <a:endParaRPr sz="2400" dirty="0">
              <a:latin typeface="Calisto MT"/>
              <a:cs typeface="Calisto MT"/>
            </a:endParaRPr>
          </a:p>
        </p:txBody>
      </p:sp>
      <p:pic>
        <p:nvPicPr>
          <p:cNvPr id="12" name="object 12"/>
          <p:cNvPicPr/>
          <p:nvPr/>
        </p:nvPicPr>
        <p:blipFill>
          <a:blip r:embed="rId3" cstate="print"/>
          <a:stretch>
            <a:fillRect/>
          </a:stretch>
        </p:blipFill>
        <p:spPr>
          <a:xfrm>
            <a:off x="7545320" y="5057209"/>
            <a:ext cx="1062004" cy="1383442"/>
          </a:xfrm>
          <a:prstGeom prst="rect">
            <a:avLst/>
          </a:prstGeom>
        </p:spPr>
      </p:pic>
      <p:sp>
        <p:nvSpPr>
          <p:cNvPr id="13" name="Title 12"/>
          <p:cNvSpPr>
            <a:spLocks noGrp="1"/>
          </p:cNvSpPr>
          <p:nvPr>
            <p:ph type="title"/>
          </p:nvPr>
        </p:nvSpPr>
        <p:spPr/>
        <p:txBody>
          <a:bodyPr/>
          <a:lstStyle/>
          <a:p>
            <a:pPr algn="ctr"/>
            <a:r>
              <a:rPr lang="en-US" b="1" dirty="0" smtClean="0">
                <a:solidFill>
                  <a:srgbClr val="FF0000"/>
                </a:solidFill>
              </a:rPr>
              <a:t>SIMPLE BATCH SYSTEM</a:t>
            </a:r>
            <a:endParaRPr lang="en-US" b="1" dirty="0">
              <a:solidFill>
                <a:srgbClr val="FF0000"/>
              </a:solidFill>
            </a:endParaRPr>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90600"/>
            <a:ext cx="8915400" cy="5693866"/>
          </a:xfrm>
          <a:prstGeom prst="rect">
            <a:avLst/>
          </a:prstGeom>
        </p:spPr>
        <p:txBody>
          <a:bodyPr wrap="square">
            <a:spAutoFit/>
          </a:bodyPr>
          <a:lstStyle/>
          <a:p>
            <a:pPr algn="just"/>
            <a:r>
              <a:rPr lang="en-US" sz="2800" b="1" dirty="0"/>
              <a:t>UNIT - I</a:t>
            </a:r>
          </a:p>
          <a:p>
            <a:pPr algn="just"/>
            <a:r>
              <a:rPr lang="en-US" sz="2800" dirty="0"/>
              <a:t>Operating System - Introduction, Structures - Simple Batch, </a:t>
            </a:r>
            <a:r>
              <a:rPr lang="en-US" sz="2800" dirty="0" smtClean="0"/>
              <a:t>Multi-programmed</a:t>
            </a:r>
            <a:r>
              <a:rPr lang="en-US" sz="2800" dirty="0"/>
              <a:t>, </a:t>
            </a:r>
            <a:r>
              <a:rPr lang="en-US" sz="2800" dirty="0" smtClean="0"/>
              <a:t>Time-shared, Personal </a:t>
            </a:r>
            <a:r>
              <a:rPr lang="en-US" sz="2800" dirty="0"/>
              <a:t>Computer, Parallel, Distributed Systems, Real-Time Systems, System </a:t>
            </a:r>
            <a:r>
              <a:rPr lang="en-US" sz="2800" dirty="0" smtClean="0"/>
              <a:t>components, Operating </a:t>
            </a:r>
            <a:r>
              <a:rPr lang="en-US" sz="2800" dirty="0"/>
              <a:t>System services, System </a:t>
            </a:r>
            <a:r>
              <a:rPr lang="en-US" sz="2800" dirty="0" smtClean="0"/>
              <a:t>Calls</a:t>
            </a:r>
          </a:p>
          <a:p>
            <a:pPr algn="just"/>
            <a:r>
              <a:rPr lang="en-IN" sz="2800" b="1" dirty="0"/>
              <a:t>UNIT - II </a:t>
            </a:r>
            <a:endParaRPr lang="en-IN" sz="2800" b="1" dirty="0" smtClean="0"/>
          </a:p>
          <a:p>
            <a:pPr algn="just"/>
            <a:r>
              <a:rPr lang="en-IN" sz="2800" dirty="0" smtClean="0"/>
              <a:t>Process </a:t>
            </a:r>
            <a:r>
              <a:rPr lang="en-IN" sz="2800" dirty="0"/>
              <a:t>and CPU Scheduling - Process concepts and scheduling, Operations on processes, Cooperating Processes, Threads, and Interposes Communication, Scheduling Criteria, Scheduling Algorithms, Multiple -Processor Scheduling. System call interface for process management-fork, exit, wait, </a:t>
            </a:r>
            <a:r>
              <a:rPr lang="en-IN" sz="2800" dirty="0" err="1"/>
              <a:t>waitpid</a:t>
            </a:r>
            <a:r>
              <a:rPr lang="en-IN" sz="2800" dirty="0"/>
              <a:t>, exec</a:t>
            </a:r>
            <a:endParaRPr lang="en-US" sz="2800" dirty="0"/>
          </a:p>
        </p:txBody>
      </p:sp>
    </p:spTree>
    <p:extLst>
      <p:ext uri="{BB962C8B-B14F-4D97-AF65-F5344CB8AC3E}">
        <p14:creationId xmlns="" xmlns:p14="http://schemas.microsoft.com/office/powerpoint/2010/main" val="3184697564"/>
      </p:ext>
    </p:extLst>
  </p:cSld>
  <p:clrMapOvr>
    <a:masterClrMapping/>
  </p:clrMapOvr>
  <p:transition>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 y="1447800"/>
            <a:ext cx="8305800" cy="5257800"/>
          </a:xfrm>
          <a:prstGeom prst="rect">
            <a:avLst/>
          </a:prstGeom>
          <a:noFill/>
          <a:ln w="9525">
            <a:noFill/>
            <a:miter lim="800000"/>
            <a:headEnd/>
            <a:tailEnd/>
          </a:ln>
        </p:spPr>
      </p:pic>
      <p:sp>
        <p:nvSpPr>
          <p:cNvPr id="5" name="Title 4"/>
          <p:cNvSpPr>
            <a:spLocks noGrp="1"/>
          </p:cNvSpPr>
          <p:nvPr>
            <p:ph type="title"/>
          </p:nvPr>
        </p:nvSpPr>
        <p:spPr>
          <a:xfrm>
            <a:off x="457200" y="704088"/>
            <a:ext cx="8305800" cy="819912"/>
          </a:xfrm>
        </p:spPr>
        <p:txBody>
          <a:bodyPr>
            <a:normAutofit fontScale="90000"/>
          </a:bodyPr>
          <a:lstStyle/>
          <a:p>
            <a:pPr algn="ctr"/>
            <a:r>
              <a:rPr lang="en-US" b="1" dirty="0" smtClean="0">
                <a:solidFill>
                  <a:srgbClr val="FF0000"/>
                </a:solidFill>
              </a:rPr>
              <a:t>BOS(BATCH OPERATING SYSTEM)</a:t>
            </a:r>
            <a:endParaRPr lang="en-US" b="1" dirty="0">
              <a:solidFill>
                <a:srgbClr val="FF0000"/>
              </a:solidFill>
            </a:endParaRPr>
          </a:p>
        </p:txBody>
      </p:sp>
    </p:spTree>
  </p:cSld>
  <p:clrMapOvr>
    <a:masterClrMapping/>
  </p:clrMapOvr>
  <p:transition>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537438" y="2133600"/>
            <a:ext cx="3888765" cy="4267200"/>
          </a:xfrm>
          <a:prstGeom prst="rect">
            <a:avLst/>
          </a:prstGeom>
        </p:spPr>
      </p:pic>
      <p:sp>
        <p:nvSpPr>
          <p:cNvPr id="11" name="object 11"/>
          <p:cNvSpPr txBox="1"/>
          <p:nvPr/>
        </p:nvSpPr>
        <p:spPr>
          <a:xfrm>
            <a:off x="696264" y="2783955"/>
            <a:ext cx="3437254" cy="2459355"/>
          </a:xfrm>
          <a:prstGeom prst="rect">
            <a:avLst/>
          </a:prstGeom>
        </p:spPr>
        <p:txBody>
          <a:bodyPr vert="horz" wrap="square" lIns="0" tIns="138430" rIns="0" bIns="0" rtlCol="0">
            <a:spAutoFit/>
          </a:bodyPr>
          <a:lstStyle/>
          <a:p>
            <a:pPr marL="12700">
              <a:lnSpc>
                <a:spcPct val="100000"/>
              </a:lnSpc>
              <a:spcBef>
                <a:spcPts val="1090"/>
              </a:spcBef>
            </a:pPr>
            <a:r>
              <a:rPr sz="2700" dirty="0">
                <a:solidFill>
                  <a:srgbClr val="FFFFFF"/>
                </a:solidFill>
                <a:latin typeface="Calisto MT"/>
                <a:cs typeface="Calisto MT"/>
              </a:rPr>
              <a:t>User</a:t>
            </a:r>
            <a:r>
              <a:rPr sz="2700" spc="-40" dirty="0">
                <a:solidFill>
                  <a:srgbClr val="FFFFFF"/>
                </a:solidFill>
                <a:latin typeface="Calisto MT"/>
                <a:cs typeface="Calisto MT"/>
              </a:rPr>
              <a:t> </a:t>
            </a:r>
            <a:r>
              <a:rPr sz="2700" spc="-5" dirty="0">
                <a:solidFill>
                  <a:srgbClr val="FFFFFF"/>
                </a:solidFill>
                <a:latin typeface="Calisto MT"/>
                <a:cs typeface="Calisto MT"/>
              </a:rPr>
              <a:t>Mode</a:t>
            </a:r>
            <a:endParaRPr sz="2700" dirty="0">
              <a:latin typeface="Calisto MT"/>
              <a:cs typeface="Calisto MT"/>
            </a:endParaRPr>
          </a:p>
          <a:p>
            <a:pPr marL="241300" marR="382270" indent="-228600">
              <a:lnSpc>
                <a:spcPts val="2180"/>
              </a:lnSpc>
              <a:spcBef>
                <a:spcPts val="1125"/>
              </a:spcBef>
              <a:buChar char="•"/>
              <a:tabLst>
                <a:tab pos="240665" algn="l"/>
                <a:tab pos="241300" algn="l"/>
              </a:tabLst>
            </a:pPr>
            <a:r>
              <a:rPr sz="2100" dirty="0">
                <a:solidFill>
                  <a:srgbClr val="FFFFFF"/>
                </a:solidFill>
                <a:latin typeface="Calisto MT"/>
                <a:cs typeface="Calisto MT"/>
              </a:rPr>
              <a:t>user</a:t>
            </a:r>
            <a:r>
              <a:rPr sz="2100" spc="-30" dirty="0">
                <a:solidFill>
                  <a:srgbClr val="FFFFFF"/>
                </a:solidFill>
                <a:latin typeface="Calisto MT"/>
                <a:cs typeface="Calisto MT"/>
              </a:rPr>
              <a:t> </a:t>
            </a:r>
            <a:r>
              <a:rPr sz="2100" dirty="0">
                <a:solidFill>
                  <a:srgbClr val="FFFFFF"/>
                </a:solidFill>
                <a:latin typeface="Calisto MT"/>
                <a:cs typeface="Calisto MT"/>
              </a:rPr>
              <a:t>program</a:t>
            </a:r>
            <a:r>
              <a:rPr sz="2100" spc="-30" dirty="0">
                <a:solidFill>
                  <a:srgbClr val="FFFFFF"/>
                </a:solidFill>
                <a:latin typeface="Calisto MT"/>
                <a:cs typeface="Calisto MT"/>
              </a:rPr>
              <a:t> </a:t>
            </a:r>
            <a:r>
              <a:rPr sz="2100" spc="-10" dirty="0">
                <a:solidFill>
                  <a:srgbClr val="FFFFFF"/>
                </a:solidFill>
                <a:latin typeface="Calisto MT"/>
                <a:cs typeface="Calisto MT"/>
              </a:rPr>
              <a:t>executes</a:t>
            </a:r>
            <a:r>
              <a:rPr sz="2100" spc="-25" dirty="0">
                <a:solidFill>
                  <a:srgbClr val="FFFFFF"/>
                </a:solidFill>
                <a:latin typeface="Calisto MT"/>
                <a:cs typeface="Calisto MT"/>
              </a:rPr>
              <a:t> </a:t>
            </a:r>
            <a:r>
              <a:rPr sz="2100" dirty="0">
                <a:solidFill>
                  <a:srgbClr val="FFFFFF"/>
                </a:solidFill>
                <a:latin typeface="Calisto MT"/>
                <a:cs typeface="Calisto MT"/>
              </a:rPr>
              <a:t>in </a:t>
            </a:r>
            <a:r>
              <a:rPr sz="2100" spc="-520" dirty="0">
                <a:solidFill>
                  <a:srgbClr val="FFFFFF"/>
                </a:solidFill>
                <a:latin typeface="Calisto MT"/>
                <a:cs typeface="Calisto MT"/>
              </a:rPr>
              <a:t> </a:t>
            </a:r>
            <a:r>
              <a:rPr sz="2100" dirty="0">
                <a:solidFill>
                  <a:srgbClr val="FFFFFF"/>
                </a:solidFill>
                <a:latin typeface="Calisto MT"/>
                <a:cs typeface="Calisto MT"/>
              </a:rPr>
              <a:t>user</a:t>
            </a:r>
            <a:r>
              <a:rPr sz="2100" spc="-5" dirty="0">
                <a:solidFill>
                  <a:srgbClr val="FFFFFF"/>
                </a:solidFill>
                <a:latin typeface="Calisto MT"/>
                <a:cs typeface="Calisto MT"/>
              </a:rPr>
              <a:t> </a:t>
            </a:r>
            <a:r>
              <a:rPr sz="2100" dirty="0">
                <a:solidFill>
                  <a:srgbClr val="FFFFFF"/>
                </a:solidFill>
                <a:latin typeface="Calisto MT"/>
                <a:cs typeface="Calisto MT"/>
              </a:rPr>
              <a:t>mode</a:t>
            </a:r>
            <a:endParaRPr sz="2100" dirty="0">
              <a:latin typeface="Calisto MT"/>
              <a:cs typeface="Calisto MT"/>
            </a:endParaRPr>
          </a:p>
          <a:p>
            <a:pPr marL="241300" indent="-228600">
              <a:lnSpc>
                <a:spcPts val="2355"/>
              </a:lnSpc>
              <a:spcBef>
                <a:spcPts val="10"/>
              </a:spcBef>
              <a:buChar char="•"/>
              <a:tabLst>
                <a:tab pos="240665" algn="l"/>
                <a:tab pos="241300" algn="l"/>
              </a:tabLst>
            </a:pPr>
            <a:r>
              <a:rPr sz="2100" spc="5" dirty="0">
                <a:solidFill>
                  <a:srgbClr val="FFFFFF"/>
                </a:solidFill>
                <a:latin typeface="Calisto MT"/>
                <a:cs typeface="Calisto MT"/>
              </a:rPr>
              <a:t>certain</a:t>
            </a:r>
            <a:r>
              <a:rPr sz="2100" spc="-15" dirty="0">
                <a:solidFill>
                  <a:srgbClr val="FFFFFF"/>
                </a:solidFill>
                <a:latin typeface="Calisto MT"/>
                <a:cs typeface="Calisto MT"/>
              </a:rPr>
              <a:t> </a:t>
            </a:r>
            <a:r>
              <a:rPr sz="2100" spc="-5" dirty="0">
                <a:solidFill>
                  <a:srgbClr val="FFFFFF"/>
                </a:solidFill>
                <a:latin typeface="Calisto MT"/>
                <a:cs typeface="Calisto MT"/>
              </a:rPr>
              <a:t>areas</a:t>
            </a:r>
            <a:r>
              <a:rPr sz="2100" spc="-25" dirty="0">
                <a:solidFill>
                  <a:srgbClr val="FFFFFF"/>
                </a:solidFill>
                <a:latin typeface="Calisto MT"/>
                <a:cs typeface="Calisto MT"/>
              </a:rPr>
              <a:t> </a:t>
            </a:r>
            <a:r>
              <a:rPr sz="2100" dirty="0">
                <a:solidFill>
                  <a:srgbClr val="FFFFFF"/>
                </a:solidFill>
                <a:latin typeface="Calisto MT"/>
                <a:cs typeface="Calisto MT"/>
              </a:rPr>
              <a:t>of</a:t>
            </a:r>
            <a:r>
              <a:rPr sz="2100" spc="200" dirty="0">
                <a:solidFill>
                  <a:srgbClr val="FFFFFF"/>
                </a:solidFill>
                <a:latin typeface="Calisto MT"/>
                <a:cs typeface="Calisto MT"/>
              </a:rPr>
              <a:t> </a:t>
            </a:r>
            <a:r>
              <a:rPr sz="2100" spc="5" dirty="0">
                <a:solidFill>
                  <a:srgbClr val="FFFFFF"/>
                </a:solidFill>
                <a:latin typeface="Calisto MT"/>
                <a:cs typeface="Calisto MT"/>
              </a:rPr>
              <a:t>memory</a:t>
            </a:r>
            <a:r>
              <a:rPr sz="2100" spc="-30" dirty="0">
                <a:solidFill>
                  <a:srgbClr val="FFFFFF"/>
                </a:solidFill>
                <a:latin typeface="Calisto MT"/>
                <a:cs typeface="Calisto MT"/>
              </a:rPr>
              <a:t> </a:t>
            </a:r>
            <a:r>
              <a:rPr sz="2100" spc="-5" dirty="0">
                <a:solidFill>
                  <a:srgbClr val="FFFFFF"/>
                </a:solidFill>
                <a:latin typeface="Calisto MT"/>
                <a:cs typeface="Calisto MT"/>
              </a:rPr>
              <a:t>are</a:t>
            </a:r>
            <a:endParaRPr sz="2100" dirty="0">
              <a:latin typeface="Calisto MT"/>
              <a:cs typeface="Calisto MT"/>
            </a:endParaRPr>
          </a:p>
          <a:p>
            <a:pPr marL="241300">
              <a:lnSpc>
                <a:spcPts val="2355"/>
              </a:lnSpc>
            </a:pPr>
            <a:r>
              <a:rPr sz="2100" dirty="0">
                <a:solidFill>
                  <a:srgbClr val="FFFFFF"/>
                </a:solidFill>
                <a:latin typeface="Calisto MT"/>
                <a:cs typeface="Calisto MT"/>
              </a:rPr>
              <a:t>protected</a:t>
            </a:r>
            <a:r>
              <a:rPr sz="2100" spc="-35" dirty="0">
                <a:solidFill>
                  <a:srgbClr val="FFFFFF"/>
                </a:solidFill>
                <a:latin typeface="Calisto MT"/>
                <a:cs typeface="Calisto MT"/>
              </a:rPr>
              <a:t> </a:t>
            </a:r>
            <a:r>
              <a:rPr sz="2100" dirty="0">
                <a:solidFill>
                  <a:srgbClr val="FFFFFF"/>
                </a:solidFill>
                <a:latin typeface="Calisto MT"/>
                <a:cs typeface="Calisto MT"/>
              </a:rPr>
              <a:t>from</a:t>
            </a:r>
            <a:r>
              <a:rPr sz="2100" spc="-25" dirty="0">
                <a:solidFill>
                  <a:srgbClr val="FFFFFF"/>
                </a:solidFill>
                <a:latin typeface="Calisto MT"/>
                <a:cs typeface="Calisto MT"/>
              </a:rPr>
              <a:t> </a:t>
            </a:r>
            <a:r>
              <a:rPr sz="2100" dirty="0">
                <a:solidFill>
                  <a:srgbClr val="FFFFFF"/>
                </a:solidFill>
                <a:latin typeface="Calisto MT"/>
                <a:cs typeface="Calisto MT"/>
              </a:rPr>
              <a:t>user</a:t>
            </a:r>
            <a:r>
              <a:rPr sz="2100" spc="-20" dirty="0">
                <a:solidFill>
                  <a:srgbClr val="FFFFFF"/>
                </a:solidFill>
                <a:latin typeface="Calisto MT"/>
                <a:cs typeface="Calisto MT"/>
              </a:rPr>
              <a:t> </a:t>
            </a:r>
            <a:r>
              <a:rPr sz="2100" spc="-5" dirty="0">
                <a:solidFill>
                  <a:srgbClr val="FFFFFF"/>
                </a:solidFill>
                <a:latin typeface="Calisto MT"/>
                <a:cs typeface="Calisto MT"/>
              </a:rPr>
              <a:t>access</a:t>
            </a:r>
            <a:endParaRPr sz="2100" dirty="0">
              <a:latin typeface="Calisto MT"/>
              <a:cs typeface="Calisto MT"/>
            </a:endParaRPr>
          </a:p>
          <a:p>
            <a:pPr marL="241300" marR="27940" indent="-228600">
              <a:lnSpc>
                <a:spcPts val="2180"/>
              </a:lnSpc>
              <a:spcBef>
                <a:spcPts val="380"/>
              </a:spcBef>
              <a:buChar char="•"/>
              <a:tabLst>
                <a:tab pos="240665" algn="l"/>
                <a:tab pos="241300" algn="l"/>
              </a:tabLst>
            </a:pPr>
            <a:r>
              <a:rPr sz="2100" dirty="0">
                <a:solidFill>
                  <a:srgbClr val="FFFFFF"/>
                </a:solidFill>
                <a:latin typeface="Calisto MT"/>
                <a:cs typeface="Calisto MT"/>
              </a:rPr>
              <a:t>certain instructions </a:t>
            </a:r>
            <a:r>
              <a:rPr sz="2100" spc="-20" dirty="0">
                <a:solidFill>
                  <a:srgbClr val="FFFFFF"/>
                </a:solidFill>
                <a:latin typeface="Calisto MT"/>
                <a:cs typeface="Calisto MT"/>
              </a:rPr>
              <a:t>may </a:t>
            </a:r>
            <a:r>
              <a:rPr sz="2100" dirty="0">
                <a:solidFill>
                  <a:srgbClr val="FFFFFF"/>
                </a:solidFill>
                <a:latin typeface="Calisto MT"/>
                <a:cs typeface="Calisto MT"/>
              </a:rPr>
              <a:t>not </a:t>
            </a:r>
            <a:r>
              <a:rPr sz="2100" spc="-525" dirty="0">
                <a:solidFill>
                  <a:srgbClr val="FFFFFF"/>
                </a:solidFill>
                <a:latin typeface="Calisto MT"/>
                <a:cs typeface="Calisto MT"/>
              </a:rPr>
              <a:t> </a:t>
            </a:r>
            <a:r>
              <a:rPr sz="2100" dirty="0">
                <a:solidFill>
                  <a:srgbClr val="FFFFFF"/>
                </a:solidFill>
                <a:latin typeface="Calisto MT"/>
                <a:cs typeface="Calisto MT"/>
              </a:rPr>
              <a:t>be</a:t>
            </a:r>
            <a:r>
              <a:rPr sz="2100" spc="-5" dirty="0">
                <a:solidFill>
                  <a:srgbClr val="FFFFFF"/>
                </a:solidFill>
                <a:latin typeface="Calisto MT"/>
                <a:cs typeface="Calisto MT"/>
              </a:rPr>
              <a:t> </a:t>
            </a:r>
            <a:r>
              <a:rPr sz="2100" spc="-10" dirty="0">
                <a:solidFill>
                  <a:srgbClr val="FFFFFF"/>
                </a:solidFill>
                <a:latin typeface="Calisto MT"/>
                <a:cs typeface="Calisto MT"/>
              </a:rPr>
              <a:t>executed</a:t>
            </a:r>
            <a:endParaRPr sz="2100" dirty="0">
              <a:latin typeface="Calisto MT"/>
              <a:cs typeface="Calisto MT"/>
            </a:endParaRPr>
          </a:p>
        </p:txBody>
      </p:sp>
      <p:pic>
        <p:nvPicPr>
          <p:cNvPr id="12" name="object 12"/>
          <p:cNvPicPr/>
          <p:nvPr/>
        </p:nvPicPr>
        <p:blipFill>
          <a:blip r:embed="rId4" cstate="print"/>
          <a:stretch>
            <a:fillRect/>
          </a:stretch>
        </p:blipFill>
        <p:spPr>
          <a:xfrm>
            <a:off x="4717796" y="2133600"/>
            <a:ext cx="3888739" cy="4267200"/>
          </a:xfrm>
          <a:prstGeom prst="rect">
            <a:avLst/>
          </a:prstGeom>
        </p:spPr>
      </p:pic>
      <p:sp>
        <p:nvSpPr>
          <p:cNvPr id="13" name="object 13"/>
          <p:cNvSpPr txBox="1"/>
          <p:nvPr/>
        </p:nvSpPr>
        <p:spPr>
          <a:xfrm>
            <a:off x="4877561" y="2783955"/>
            <a:ext cx="3303270" cy="2459355"/>
          </a:xfrm>
          <a:prstGeom prst="rect">
            <a:avLst/>
          </a:prstGeom>
        </p:spPr>
        <p:txBody>
          <a:bodyPr vert="horz" wrap="square" lIns="0" tIns="138430" rIns="0" bIns="0" rtlCol="0">
            <a:spAutoFit/>
          </a:bodyPr>
          <a:lstStyle/>
          <a:p>
            <a:pPr marL="12700">
              <a:lnSpc>
                <a:spcPct val="100000"/>
              </a:lnSpc>
              <a:spcBef>
                <a:spcPts val="1090"/>
              </a:spcBef>
            </a:pPr>
            <a:r>
              <a:rPr sz="2700" spc="-5" dirty="0">
                <a:solidFill>
                  <a:srgbClr val="FFFFFF"/>
                </a:solidFill>
                <a:latin typeface="Calisto MT"/>
                <a:cs typeface="Calisto MT"/>
              </a:rPr>
              <a:t>Kernel</a:t>
            </a:r>
            <a:r>
              <a:rPr sz="2700" spc="-40" dirty="0">
                <a:solidFill>
                  <a:srgbClr val="FFFFFF"/>
                </a:solidFill>
                <a:latin typeface="Calisto MT"/>
                <a:cs typeface="Calisto MT"/>
              </a:rPr>
              <a:t> </a:t>
            </a:r>
            <a:r>
              <a:rPr sz="2700" spc="-5" dirty="0">
                <a:solidFill>
                  <a:srgbClr val="FFFFFF"/>
                </a:solidFill>
                <a:latin typeface="Calisto MT"/>
                <a:cs typeface="Calisto MT"/>
              </a:rPr>
              <a:t>Mode</a:t>
            </a:r>
            <a:endParaRPr sz="2700">
              <a:latin typeface="Calisto MT"/>
              <a:cs typeface="Calisto MT"/>
            </a:endParaRPr>
          </a:p>
          <a:p>
            <a:pPr marL="241300" marR="67945" indent="-228600">
              <a:lnSpc>
                <a:spcPts val="2180"/>
              </a:lnSpc>
              <a:spcBef>
                <a:spcPts val="1125"/>
              </a:spcBef>
              <a:buChar char="•"/>
              <a:tabLst>
                <a:tab pos="240665" algn="l"/>
                <a:tab pos="241300" algn="l"/>
              </a:tabLst>
            </a:pPr>
            <a:r>
              <a:rPr sz="2100" spc="-5" dirty="0">
                <a:solidFill>
                  <a:srgbClr val="FFFFFF"/>
                </a:solidFill>
                <a:latin typeface="Calisto MT"/>
                <a:cs typeface="Calisto MT"/>
              </a:rPr>
              <a:t>monitor</a:t>
            </a:r>
            <a:r>
              <a:rPr sz="2100" spc="-40" dirty="0">
                <a:solidFill>
                  <a:srgbClr val="FFFFFF"/>
                </a:solidFill>
                <a:latin typeface="Calisto MT"/>
                <a:cs typeface="Calisto MT"/>
              </a:rPr>
              <a:t> </a:t>
            </a:r>
            <a:r>
              <a:rPr sz="2100" spc="-10" dirty="0">
                <a:solidFill>
                  <a:srgbClr val="FFFFFF"/>
                </a:solidFill>
                <a:latin typeface="Calisto MT"/>
                <a:cs typeface="Calisto MT"/>
              </a:rPr>
              <a:t>executes</a:t>
            </a:r>
            <a:r>
              <a:rPr sz="2100" spc="-15" dirty="0">
                <a:solidFill>
                  <a:srgbClr val="FFFFFF"/>
                </a:solidFill>
                <a:latin typeface="Calisto MT"/>
                <a:cs typeface="Calisto MT"/>
              </a:rPr>
              <a:t> </a:t>
            </a:r>
            <a:r>
              <a:rPr sz="2100" dirty="0">
                <a:solidFill>
                  <a:srgbClr val="FFFFFF"/>
                </a:solidFill>
                <a:latin typeface="Calisto MT"/>
                <a:cs typeface="Calisto MT"/>
              </a:rPr>
              <a:t>in</a:t>
            </a:r>
            <a:r>
              <a:rPr sz="2100" spc="-15" dirty="0">
                <a:solidFill>
                  <a:srgbClr val="FFFFFF"/>
                </a:solidFill>
                <a:latin typeface="Calisto MT"/>
                <a:cs typeface="Calisto MT"/>
              </a:rPr>
              <a:t> </a:t>
            </a:r>
            <a:r>
              <a:rPr sz="2100" spc="5" dirty="0">
                <a:solidFill>
                  <a:srgbClr val="FFFFFF"/>
                </a:solidFill>
                <a:latin typeface="Calisto MT"/>
                <a:cs typeface="Calisto MT"/>
              </a:rPr>
              <a:t>kernel </a:t>
            </a:r>
            <a:r>
              <a:rPr sz="2100" spc="-520" dirty="0">
                <a:solidFill>
                  <a:srgbClr val="FFFFFF"/>
                </a:solidFill>
                <a:latin typeface="Calisto MT"/>
                <a:cs typeface="Calisto MT"/>
              </a:rPr>
              <a:t> </a:t>
            </a:r>
            <a:r>
              <a:rPr sz="2100" spc="-5" dirty="0">
                <a:solidFill>
                  <a:srgbClr val="FFFFFF"/>
                </a:solidFill>
                <a:latin typeface="Calisto MT"/>
                <a:cs typeface="Calisto MT"/>
              </a:rPr>
              <a:t>mode</a:t>
            </a:r>
            <a:endParaRPr sz="2100">
              <a:latin typeface="Calisto MT"/>
              <a:cs typeface="Calisto MT"/>
            </a:endParaRPr>
          </a:p>
          <a:p>
            <a:pPr marL="241300" indent="-228600">
              <a:lnSpc>
                <a:spcPts val="2355"/>
              </a:lnSpc>
              <a:spcBef>
                <a:spcPts val="10"/>
              </a:spcBef>
              <a:buChar char="•"/>
              <a:tabLst>
                <a:tab pos="240665" algn="l"/>
                <a:tab pos="241300" algn="l"/>
              </a:tabLst>
            </a:pPr>
            <a:r>
              <a:rPr sz="2100" spc="-10" dirty="0">
                <a:solidFill>
                  <a:srgbClr val="FFFFFF"/>
                </a:solidFill>
                <a:latin typeface="Calisto MT"/>
                <a:cs typeface="Calisto MT"/>
              </a:rPr>
              <a:t>privileged</a:t>
            </a:r>
            <a:r>
              <a:rPr sz="2100" spc="-30" dirty="0">
                <a:solidFill>
                  <a:srgbClr val="FFFFFF"/>
                </a:solidFill>
                <a:latin typeface="Calisto MT"/>
                <a:cs typeface="Calisto MT"/>
              </a:rPr>
              <a:t> </a:t>
            </a:r>
            <a:r>
              <a:rPr sz="2100" spc="5" dirty="0">
                <a:solidFill>
                  <a:srgbClr val="FFFFFF"/>
                </a:solidFill>
                <a:latin typeface="Calisto MT"/>
                <a:cs typeface="Calisto MT"/>
              </a:rPr>
              <a:t>instructions</a:t>
            </a:r>
            <a:r>
              <a:rPr sz="2100" spc="-20" dirty="0">
                <a:solidFill>
                  <a:srgbClr val="FFFFFF"/>
                </a:solidFill>
                <a:latin typeface="Calisto MT"/>
                <a:cs typeface="Calisto MT"/>
              </a:rPr>
              <a:t> </a:t>
            </a:r>
            <a:r>
              <a:rPr sz="2100" spc="-25" dirty="0">
                <a:solidFill>
                  <a:srgbClr val="FFFFFF"/>
                </a:solidFill>
                <a:latin typeface="Calisto MT"/>
                <a:cs typeface="Calisto MT"/>
              </a:rPr>
              <a:t>may</a:t>
            </a:r>
            <a:endParaRPr sz="2100">
              <a:latin typeface="Calisto MT"/>
              <a:cs typeface="Calisto MT"/>
            </a:endParaRPr>
          </a:p>
          <a:p>
            <a:pPr marL="241300">
              <a:lnSpc>
                <a:spcPts val="2355"/>
              </a:lnSpc>
            </a:pPr>
            <a:r>
              <a:rPr sz="2100" dirty="0">
                <a:solidFill>
                  <a:srgbClr val="FFFFFF"/>
                </a:solidFill>
                <a:latin typeface="Calisto MT"/>
                <a:cs typeface="Calisto MT"/>
              </a:rPr>
              <a:t>be</a:t>
            </a:r>
            <a:r>
              <a:rPr sz="2100" spc="-45" dirty="0">
                <a:solidFill>
                  <a:srgbClr val="FFFFFF"/>
                </a:solidFill>
                <a:latin typeface="Calisto MT"/>
                <a:cs typeface="Calisto MT"/>
              </a:rPr>
              <a:t> </a:t>
            </a:r>
            <a:r>
              <a:rPr sz="2100" spc="-10" dirty="0">
                <a:solidFill>
                  <a:srgbClr val="FFFFFF"/>
                </a:solidFill>
                <a:latin typeface="Calisto MT"/>
                <a:cs typeface="Calisto MT"/>
              </a:rPr>
              <a:t>executed</a:t>
            </a:r>
            <a:endParaRPr sz="2100">
              <a:latin typeface="Calisto MT"/>
              <a:cs typeface="Calisto MT"/>
            </a:endParaRPr>
          </a:p>
          <a:p>
            <a:pPr marL="241300" marR="10795" indent="-228600">
              <a:lnSpc>
                <a:spcPts val="2180"/>
              </a:lnSpc>
              <a:spcBef>
                <a:spcPts val="380"/>
              </a:spcBef>
              <a:buChar char="•"/>
              <a:tabLst>
                <a:tab pos="240665" algn="l"/>
                <a:tab pos="241300" algn="l"/>
              </a:tabLst>
            </a:pPr>
            <a:r>
              <a:rPr sz="2100" dirty="0">
                <a:solidFill>
                  <a:srgbClr val="FFFFFF"/>
                </a:solidFill>
                <a:latin typeface="Calisto MT"/>
                <a:cs typeface="Calisto MT"/>
              </a:rPr>
              <a:t>protected</a:t>
            </a:r>
            <a:r>
              <a:rPr sz="2100" spc="-35" dirty="0">
                <a:solidFill>
                  <a:srgbClr val="FFFFFF"/>
                </a:solidFill>
                <a:latin typeface="Calisto MT"/>
                <a:cs typeface="Calisto MT"/>
              </a:rPr>
              <a:t> </a:t>
            </a:r>
            <a:r>
              <a:rPr sz="2100" spc="-5" dirty="0">
                <a:solidFill>
                  <a:srgbClr val="FFFFFF"/>
                </a:solidFill>
                <a:latin typeface="Calisto MT"/>
                <a:cs typeface="Calisto MT"/>
              </a:rPr>
              <a:t>areas</a:t>
            </a:r>
            <a:r>
              <a:rPr sz="2100" spc="-30" dirty="0">
                <a:solidFill>
                  <a:srgbClr val="FFFFFF"/>
                </a:solidFill>
                <a:latin typeface="Calisto MT"/>
                <a:cs typeface="Calisto MT"/>
              </a:rPr>
              <a:t> </a:t>
            </a:r>
            <a:r>
              <a:rPr sz="2100" dirty="0">
                <a:solidFill>
                  <a:srgbClr val="FFFFFF"/>
                </a:solidFill>
                <a:latin typeface="Calisto MT"/>
                <a:cs typeface="Calisto MT"/>
              </a:rPr>
              <a:t>of</a:t>
            </a:r>
            <a:r>
              <a:rPr sz="2100" spc="180" dirty="0">
                <a:solidFill>
                  <a:srgbClr val="FFFFFF"/>
                </a:solidFill>
                <a:latin typeface="Calisto MT"/>
                <a:cs typeface="Calisto MT"/>
              </a:rPr>
              <a:t> </a:t>
            </a:r>
            <a:r>
              <a:rPr sz="2100" spc="5" dirty="0">
                <a:solidFill>
                  <a:srgbClr val="FFFFFF"/>
                </a:solidFill>
                <a:latin typeface="Calisto MT"/>
                <a:cs typeface="Calisto MT"/>
              </a:rPr>
              <a:t>memory </a:t>
            </a:r>
            <a:r>
              <a:rPr sz="2100" spc="-520" dirty="0">
                <a:solidFill>
                  <a:srgbClr val="FFFFFF"/>
                </a:solidFill>
                <a:latin typeface="Calisto MT"/>
                <a:cs typeface="Calisto MT"/>
              </a:rPr>
              <a:t> </a:t>
            </a:r>
            <a:r>
              <a:rPr sz="2100" spc="-20" dirty="0">
                <a:solidFill>
                  <a:srgbClr val="FFFFFF"/>
                </a:solidFill>
                <a:latin typeface="Calisto MT"/>
                <a:cs typeface="Calisto MT"/>
              </a:rPr>
              <a:t>may</a:t>
            </a:r>
            <a:r>
              <a:rPr sz="2100" spc="-15" dirty="0">
                <a:solidFill>
                  <a:srgbClr val="FFFFFF"/>
                </a:solidFill>
                <a:latin typeface="Calisto MT"/>
                <a:cs typeface="Calisto MT"/>
              </a:rPr>
              <a:t> </a:t>
            </a:r>
            <a:r>
              <a:rPr sz="2100" dirty="0">
                <a:solidFill>
                  <a:srgbClr val="FFFFFF"/>
                </a:solidFill>
                <a:latin typeface="Calisto MT"/>
                <a:cs typeface="Calisto MT"/>
              </a:rPr>
              <a:t>be</a:t>
            </a:r>
            <a:r>
              <a:rPr sz="2100" spc="-5" dirty="0">
                <a:solidFill>
                  <a:srgbClr val="FFFFFF"/>
                </a:solidFill>
                <a:latin typeface="Calisto MT"/>
                <a:cs typeface="Calisto MT"/>
              </a:rPr>
              <a:t> accessed</a:t>
            </a:r>
            <a:endParaRPr sz="2100">
              <a:latin typeface="Calisto MT"/>
              <a:cs typeface="Calisto MT"/>
            </a:endParaRPr>
          </a:p>
        </p:txBody>
      </p:sp>
      <p:sp>
        <p:nvSpPr>
          <p:cNvPr id="14" name="Title 13"/>
          <p:cNvSpPr>
            <a:spLocks noGrp="1"/>
          </p:cNvSpPr>
          <p:nvPr>
            <p:ph type="title"/>
          </p:nvPr>
        </p:nvSpPr>
        <p:spPr/>
        <p:txBody>
          <a:bodyPr/>
          <a:lstStyle/>
          <a:p>
            <a:pPr algn="ctr"/>
            <a:r>
              <a:rPr lang="en-US" b="1" dirty="0" smtClean="0"/>
              <a:t>MODES OF OPERATION</a:t>
            </a:r>
            <a:endParaRPr lang="en-US" b="1" dirty="0"/>
          </a:p>
        </p:txBody>
      </p:sp>
    </p:spTree>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819912"/>
          </a:xfrm>
        </p:spPr>
        <p:txBody>
          <a:bodyPr/>
          <a:lstStyle/>
          <a:p>
            <a:r>
              <a:rPr lang="en-US" dirty="0" smtClean="0"/>
              <a:t>Where does OS fit in?</a:t>
            </a:r>
            <a:endParaRPr lang="en-US" dirty="0"/>
          </a:p>
        </p:txBody>
      </p:sp>
      <p:pic>
        <p:nvPicPr>
          <p:cNvPr id="3" name="Picture 4" descr="01-01"/>
          <p:cNvPicPr>
            <a:picLocks noGrp="1" noChangeAspect="1" noChangeArrowheads="1"/>
          </p:cNvPicPr>
          <p:nvPr>
            <p:ph idx="1"/>
          </p:nvPr>
        </p:nvPicPr>
        <p:blipFill>
          <a:blip r:embed="rId2" cstate="print"/>
          <a:srcRect/>
          <a:stretch>
            <a:fillRect/>
          </a:stretch>
        </p:blipFill>
        <p:spPr>
          <a:xfrm>
            <a:off x="1071563" y="1884363"/>
            <a:ext cx="7700962" cy="4792662"/>
          </a:xfrm>
          <a:noFill/>
        </p:spPr>
      </p:pic>
      <p:pic>
        <p:nvPicPr>
          <p:cNvPr id="4" name="Picture 4" descr="01-01"/>
          <p:cNvPicPr>
            <a:picLocks noChangeAspect="1" noChangeArrowheads="1"/>
          </p:cNvPicPr>
          <p:nvPr/>
        </p:nvPicPr>
        <p:blipFill>
          <a:blip r:embed="rId2" cstate="print"/>
          <a:srcRect/>
          <a:stretch>
            <a:fillRect/>
          </a:stretch>
        </p:blipFill>
        <p:spPr>
          <a:xfrm>
            <a:off x="1223963" y="2036763"/>
            <a:ext cx="7700962" cy="4792662"/>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0000"/>
                </a:solidFill>
              </a:rPr>
              <a:t>MULTI PROGRAMMED SYSTEM</a:t>
            </a:r>
            <a:endParaRPr lang="en-US" dirty="0"/>
          </a:p>
        </p:txBody>
      </p:sp>
      <p:sp>
        <p:nvSpPr>
          <p:cNvPr id="4" name="Content Placeholder 3"/>
          <p:cNvSpPr>
            <a:spLocks noGrp="1"/>
          </p:cNvSpPr>
          <p:nvPr>
            <p:ph idx="1"/>
          </p:nvPr>
        </p:nvSpPr>
        <p:spPr/>
        <p:txBody>
          <a:bodyPr/>
          <a:lstStyle/>
          <a:p>
            <a:pPr algn="just"/>
            <a:r>
              <a:rPr lang="en-US" dirty="0" smtClean="0"/>
              <a:t>In Multiprogramming, at the same time, we can run the </a:t>
            </a:r>
            <a:r>
              <a:rPr lang="en-US" dirty="0" smtClean="0">
                <a:solidFill>
                  <a:srgbClr val="FF0000"/>
                </a:solidFill>
              </a:rPr>
              <a:t>Multiple processes </a:t>
            </a:r>
            <a:r>
              <a:rPr lang="en-US" dirty="0" smtClean="0"/>
              <a:t>concurrently on one processor.</a:t>
            </a:r>
          </a:p>
          <a:p>
            <a:pPr algn="just"/>
            <a:r>
              <a:rPr lang="en-US" dirty="0" smtClean="0"/>
              <a:t>In Multiprogramming, to execute the processes, only one CPU is used.</a:t>
            </a:r>
          </a:p>
          <a:p>
            <a:pPr algn="just"/>
            <a:r>
              <a:rPr lang="en-US" dirty="0" smtClean="0"/>
              <a:t>Multiprogramming requires more time to execute processes.</a:t>
            </a:r>
          </a:p>
          <a:p>
            <a:pPr algn="just"/>
            <a:r>
              <a:rPr lang="en-US" dirty="0" smtClean="0"/>
              <a:t>It is more </a:t>
            </a:r>
            <a:r>
              <a:rPr lang="en-US" dirty="0" smtClean="0">
                <a:solidFill>
                  <a:srgbClr val="FF0000"/>
                </a:solidFill>
              </a:rPr>
              <a:t>Expensive</a:t>
            </a:r>
            <a:r>
              <a:rPr lang="en-US" dirty="0" smtClean="0"/>
              <a:t>.</a:t>
            </a:r>
            <a:endParaRPr lang="en-US" dirty="0"/>
          </a:p>
        </p:txBody>
      </p:sp>
    </p:spTree>
  </p:cSld>
  <p:clrMapOvr>
    <a:masterClrMapping/>
  </p:clrMapOvr>
  <p:transition>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pPr algn="just"/>
            <a:r>
              <a:rPr lang="en-CA" dirty="0" smtClean="0"/>
              <a:t>Multiprogramming is also the ability of an operating system to execute more than one program on a single processor machine.</a:t>
            </a:r>
          </a:p>
          <a:p>
            <a:pPr algn="just"/>
            <a:r>
              <a:rPr lang="en-CA" dirty="0" smtClean="0"/>
              <a:t>More than one task/program/job/process can reside into the main memory at one point of time.</a:t>
            </a:r>
          </a:p>
          <a:p>
            <a:pPr algn="just"/>
            <a:r>
              <a:rPr lang="en-CA" dirty="0" smtClean="0"/>
              <a:t>A computer running MS Excel and firefox browser simultaneously is an example of Multiprogramming</a:t>
            </a:r>
            <a:endParaRPr lang="en-US" dirty="0"/>
          </a:p>
        </p:txBody>
      </p:sp>
    </p:spTree>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3" descr="Multiprogramming"/>
          <p:cNvPicPr>
            <a:picLocks noChangeAspect="1" noChangeArrowheads="1"/>
          </p:cNvPicPr>
          <p:nvPr/>
        </p:nvPicPr>
        <p:blipFill>
          <a:blip r:embed="rId2" cstate="print"/>
          <a:srcRect/>
          <a:stretch>
            <a:fillRect/>
          </a:stretch>
        </p:blipFill>
        <p:spPr bwMode="auto">
          <a:xfrm>
            <a:off x="0" y="1295400"/>
            <a:ext cx="4191000" cy="5562600"/>
          </a:xfrm>
          <a:prstGeom prst="rect">
            <a:avLst/>
          </a:prstGeom>
          <a:noFill/>
          <a:ln w="9525">
            <a:noFill/>
            <a:miter lim="800000"/>
            <a:headEnd/>
            <a:tailEnd/>
          </a:ln>
        </p:spPr>
      </p:pic>
      <p:sp>
        <p:nvSpPr>
          <p:cNvPr id="6" name="Title 5"/>
          <p:cNvSpPr>
            <a:spLocks noGrp="1"/>
          </p:cNvSpPr>
          <p:nvPr>
            <p:ph type="title"/>
          </p:nvPr>
        </p:nvSpPr>
        <p:spPr>
          <a:xfrm>
            <a:off x="457200" y="704088"/>
            <a:ext cx="8305800" cy="362712"/>
          </a:xfrm>
        </p:spPr>
        <p:txBody>
          <a:bodyPr>
            <a:noAutofit/>
          </a:bodyPr>
          <a:lstStyle/>
          <a:p>
            <a:pPr algn="ctr"/>
            <a:r>
              <a:rPr lang="en-CA" sz="3200" b="1" dirty="0" smtClean="0"/>
              <a:t>Memory layout for Multiprogramming System</a:t>
            </a:r>
            <a:endParaRPr lang="en-US" sz="3200" b="1" dirty="0"/>
          </a:p>
        </p:txBody>
      </p:sp>
    </p:spTree>
  </p:cSld>
  <p:clrMapOvr>
    <a:masterClrMapping/>
  </p:clrMapOvr>
  <p:transition>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sp>
        <p:nvSpPr>
          <p:cNvPr id="11" name="object 11"/>
          <p:cNvSpPr txBox="1"/>
          <p:nvPr/>
        </p:nvSpPr>
        <p:spPr>
          <a:xfrm>
            <a:off x="6023228" y="2458338"/>
            <a:ext cx="2371090" cy="3717290"/>
          </a:xfrm>
          <a:prstGeom prst="rect">
            <a:avLst/>
          </a:prstGeom>
        </p:spPr>
        <p:txBody>
          <a:bodyPr vert="horz" wrap="square" lIns="0" tIns="12065" rIns="0" bIns="0" rtlCol="0">
            <a:spAutoFit/>
          </a:bodyPr>
          <a:lstStyle/>
          <a:p>
            <a:pPr marL="294640" marR="290195" indent="-282575">
              <a:lnSpc>
                <a:spcPct val="100000"/>
              </a:lnSpc>
              <a:spcBef>
                <a:spcPts val="95"/>
              </a:spcBef>
              <a:buClr>
                <a:srgbClr val="990000"/>
              </a:buClr>
              <a:buSzPct val="75000"/>
              <a:buFont typeface="Wingdings"/>
              <a:buChar char=""/>
              <a:tabLst>
                <a:tab pos="295275" algn="l"/>
              </a:tabLst>
            </a:pPr>
            <a:r>
              <a:rPr sz="2800" spc="-5" dirty="0">
                <a:solidFill>
                  <a:srgbClr val="252525"/>
                </a:solidFill>
                <a:latin typeface="Calisto MT"/>
                <a:cs typeface="Calisto MT"/>
              </a:rPr>
              <a:t>Processor</a:t>
            </a:r>
            <a:r>
              <a:rPr sz="2800" spc="-90" dirty="0">
                <a:solidFill>
                  <a:srgbClr val="252525"/>
                </a:solidFill>
                <a:latin typeface="Calisto MT"/>
                <a:cs typeface="Calisto MT"/>
              </a:rPr>
              <a:t> </a:t>
            </a:r>
            <a:r>
              <a:rPr sz="2800" spc="-5" dirty="0">
                <a:solidFill>
                  <a:srgbClr val="252525"/>
                </a:solidFill>
                <a:latin typeface="Calisto MT"/>
                <a:cs typeface="Calisto MT"/>
              </a:rPr>
              <a:t>is </a:t>
            </a:r>
            <a:r>
              <a:rPr sz="2800" spc="-700" dirty="0">
                <a:solidFill>
                  <a:srgbClr val="252525"/>
                </a:solidFill>
                <a:latin typeface="Calisto MT"/>
                <a:cs typeface="Calisto MT"/>
              </a:rPr>
              <a:t> </a:t>
            </a:r>
            <a:r>
              <a:rPr sz="2800" spc="-5" dirty="0">
                <a:solidFill>
                  <a:srgbClr val="252525"/>
                </a:solidFill>
                <a:latin typeface="Calisto MT"/>
                <a:cs typeface="Calisto MT"/>
              </a:rPr>
              <a:t>often</a:t>
            </a:r>
            <a:r>
              <a:rPr sz="2800" spc="15" dirty="0">
                <a:solidFill>
                  <a:srgbClr val="252525"/>
                </a:solidFill>
                <a:latin typeface="Calisto MT"/>
                <a:cs typeface="Calisto MT"/>
              </a:rPr>
              <a:t> </a:t>
            </a:r>
            <a:r>
              <a:rPr sz="2800" spc="-5" dirty="0">
                <a:solidFill>
                  <a:srgbClr val="252525"/>
                </a:solidFill>
                <a:latin typeface="Calisto MT"/>
                <a:cs typeface="Calisto MT"/>
              </a:rPr>
              <a:t>idle</a:t>
            </a:r>
            <a:endParaRPr sz="2800" dirty="0">
              <a:latin typeface="Calisto MT"/>
              <a:cs typeface="Calisto MT"/>
            </a:endParaRPr>
          </a:p>
          <a:p>
            <a:pPr marL="873760" marR="177165" lvl="1" indent="-283845">
              <a:lnSpc>
                <a:spcPct val="100000"/>
              </a:lnSpc>
              <a:spcBef>
                <a:spcPts val="625"/>
              </a:spcBef>
              <a:buClr>
                <a:srgbClr val="990000"/>
              </a:buClr>
              <a:buSzPct val="75000"/>
              <a:buFont typeface="Wingdings"/>
              <a:buChar char=""/>
              <a:tabLst>
                <a:tab pos="874394" algn="l"/>
              </a:tabLst>
            </a:pPr>
            <a:r>
              <a:rPr sz="2200" spc="-25" dirty="0">
                <a:solidFill>
                  <a:srgbClr val="252525"/>
                </a:solidFill>
                <a:latin typeface="Calisto MT"/>
                <a:cs typeface="Calisto MT"/>
              </a:rPr>
              <a:t>even </a:t>
            </a:r>
            <a:r>
              <a:rPr sz="2200" spc="-5" dirty="0">
                <a:solidFill>
                  <a:srgbClr val="252525"/>
                </a:solidFill>
                <a:latin typeface="Calisto MT"/>
                <a:cs typeface="Calisto MT"/>
              </a:rPr>
              <a:t>with </a:t>
            </a:r>
            <a:r>
              <a:rPr sz="2200" dirty="0">
                <a:solidFill>
                  <a:srgbClr val="252525"/>
                </a:solidFill>
                <a:latin typeface="Calisto MT"/>
                <a:cs typeface="Calisto MT"/>
              </a:rPr>
              <a:t> </a:t>
            </a:r>
            <a:r>
              <a:rPr sz="2200" spc="-5" dirty="0">
                <a:solidFill>
                  <a:srgbClr val="252525"/>
                </a:solidFill>
                <a:latin typeface="Calisto MT"/>
                <a:cs typeface="Calisto MT"/>
              </a:rPr>
              <a:t>automatic </a:t>
            </a:r>
            <a:r>
              <a:rPr sz="2200" dirty="0">
                <a:solidFill>
                  <a:srgbClr val="252525"/>
                </a:solidFill>
                <a:latin typeface="Calisto MT"/>
                <a:cs typeface="Calisto MT"/>
              </a:rPr>
              <a:t> </a:t>
            </a:r>
            <a:r>
              <a:rPr sz="2200" spc="-5" dirty="0">
                <a:solidFill>
                  <a:srgbClr val="252525"/>
                </a:solidFill>
                <a:latin typeface="Calisto MT"/>
                <a:cs typeface="Calisto MT"/>
              </a:rPr>
              <a:t>job </a:t>
            </a:r>
            <a:r>
              <a:rPr sz="2200" dirty="0">
                <a:solidFill>
                  <a:srgbClr val="252525"/>
                </a:solidFill>
                <a:latin typeface="Calisto MT"/>
                <a:cs typeface="Calisto MT"/>
              </a:rPr>
              <a:t> </a:t>
            </a:r>
            <a:r>
              <a:rPr sz="2200" spc="-5" dirty="0">
                <a:solidFill>
                  <a:srgbClr val="252525"/>
                </a:solidFill>
                <a:latin typeface="Calisto MT"/>
                <a:cs typeface="Calisto MT"/>
              </a:rPr>
              <a:t>sequen</a:t>
            </a:r>
            <a:r>
              <a:rPr sz="2200" dirty="0">
                <a:solidFill>
                  <a:srgbClr val="252525"/>
                </a:solidFill>
                <a:latin typeface="Calisto MT"/>
                <a:cs typeface="Calisto MT"/>
              </a:rPr>
              <a:t>c</a:t>
            </a:r>
            <a:r>
              <a:rPr sz="2200" spc="-5" dirty="0">
                <a:solidFill>
                  <a:srgbClr val="252525"/>
                </a:solidFill>
                <a:latin typeface="Calisto MT"/>
                <a:cs typeface="Calisto MT"/>
              </a:rPr>
              <a:t>ing</a:t>
            </a:r>
            <a:endParaRPr sz="2200" dirty="0">
              <a:latin typeface="Calisto MT"/>
              <a:cs typeface="Calisto MT"/>
            </a:endParaRPr>
          </a:p>
          <a:p>
            <a:pPr marL="873760" marR="5080" lvl="1" indent="-283845">
              <a:lnSpc>
                <a:spcPct val="100000"/>
              </a:lnSpc>
              <a:spcBef>
                <a:spcPts val="605"/>
              </a:spcBef>
              <a:buClr>
                <a:srgbClr val="990000"/>
              </a:buClr>
              <a:buSzPct val="75000"/>
              <a:buFont typeface="Wingdings"/>
              <a:buChar char=""/>
              <a:tabLst>
                <a:tab pos="874394" algn="l"/>
              </a:tabLst>
            </a:pPr>
            <a:r>
              <a:rPr sz="2200" spc="-10" dirty="0">
                <a:solidFill>
                  <a:srgbClr val="252525"/>
                </a:solidFill>
                <a:latin typeface="Calisto MT"/>
                <a:cs typeface="Calisto MT"/>
              </a:rPr>
              <a:t>I/O devices </a:t>
            </a:r>
            <a:r>
              <a:rPr sz="2200" spc="-5" dirty="0">
                <a:solidFill>
                  <a:srgbClr val="252525"/>
                </a:solidFill>
                <a:latin typeface="Calisto MT"/>
                <a:cs typeface="Calisto MT"/>
              </a:rPr>
              <a:t> are </a:t>
            </a:r>
            <a:r>
              <a:rPr sz="2200" spc="-20" dirty="0">
                <a:solidFill>
                  <a:srgbClr val="252525"/>
                </a:solidFill>
                <a:latin typeface="Calisto MT"/>
                <a:cs typeface="Calisto MT"/>
              </a:rPr>
              <a:t>slow </a:t>
            </a:r>
            <a:r>
              <a:rPr sz="2200" spc="-15" dirty="0">
                <a:solidFill>
                  <a:srgbClr val="252525"/>
                </a:solidFill>
                <a:latin typeface="Calisto MT"/>
                <a:cs typeface="Calisto MT"/>
              </a:rPr>
              <a:t> </a:t>
            </a:r>
            <a:r>
              <a:rPr sz="2200" spc="-5" dirty="0">
                <a:solidFill>
                  <a:srgbClr val="252525"/>
                </a:solidFill>
                <a:latin typeface="Calisto MT"/>
                <a:cs typeface="Calisto MT"/>
              </a:rPr>
              <a:t>compared</a:t>
            </a:r>
            <a:r>
              <a:rPr sz="2200" spc="-65" dirty="0">
                <a:solidFill>
                  <a:srgbClr val="252525"/>
                </a:solidFill>
                <a:latin typeface="Calisto MT"/>
                <a:cs typeface="Calisto MT"/>
              </a:rPr>
              <a:t> </a:t>
            </a:r>
            <a:r>
              <a:rPr sz="2200" spc="-5" dirty="0">
                <a:solidFill>
                  <a:srgbClr val="252525"/>
                </a:solidFill>
                <a:latin typeface="Calisto MT"/>
                <a:cs typeface="Calisto MT"/>
              </a:rPr>
              <a:t>to </a:t>
            </a:r>
            <a:r>
              <a:rPr sz="2200" spc="-545" dirty="0">
                <a:solidFill>
                  <a:srgbClr val="252525"/>
                </a:solidFill>
                <a:latin typeface="Calisto MT"/>
                <a:cs typeface="Calisto MT"/>
              </a:rPr>
              <a:t> </a:t>
            </a:r>
            <a:r>
              <a:rPr sz="2200" spc="-5" dirty="0">
                <a:solidFill>
                  <a:srgbClr val="252525"/>
                </a:solidFill>
                <a:latin typeface="Calisto MT"/>
                <a:cs typeface="Calisto MT"/>
              </a:rPr>
              <a:t>processor</a:t>
            </a:r>
            <a:endParaRPr sz="2200" dirty="0">
              <a:latin typeface="Calisto MT"/>
              <a:cs typeface="Calisto MT"/>
            </a:endParaRPr>
          </a:p>
        </p:txBody>
      </p:sp>
      <p:pic>
        <p:nvPicPr>
          <p:cNvPr id="12" name="object 12"/>
          <p:cNvPicPr/>
          <p:nvPr/>
        </p:nvPicPr>
        <p:blipFill>
          <a:blip r:embed="rId3" cstate="print"/>
          <a:stretch>
            <a:fillRect/>
          </a:stretch>
        </p:blipFill>
        <p:spPr>
          <a:xfrm>
            <a:off x="533400" y="2286000"/>
            <a:ext cx="5334000" cy="3962400"/>
          </a:xfrm>
          <a:prstGeom prst="rect">
            <a:avLst/>
          </a:prstGeom>
        </p:spPr>
      </p:pic>
      <p:sp>
        <p:nvSpPr>
          <p:cNvPr id="14" name="Title 13"/>
          <p:cNvSpPr>
            <a:spLocks noGrp="1"/>
          </p:cNvSpPr>
          <p:nvPr>
            <p:ph type="title"/>
          </p:nvPr>
        </p:nvSpPr>
        <p:spPr/>
        <p:txBody>
          <a:bodyPr/>
          <a:lstStyle/>
          <a:p>
            <a:r>
              <a:rPr lang="en-US" b="1" dirty="0" smtClean="0">
                <a:solidFill>
                  <a:srgbClr val="FF0000"/>
                </a:solidFill>
              </a:rPr>
              <a:t>MULTI PROGRAMMED SYSTEM</a:t>
            </a:r>
            <a:endParaRPr lang="en-US" b="1" dirty="0">
              <a:solidFill>
                <a:srgbClr val="FF0000"/>
              </a:solidFill>
            </a:endParaRPr>
          </a:p>
        </p:txBody>
      </p:sp>
    </p:spTree>
  </p:cSld>
  <p:clrMapOvr>
    <a:masterClrMapping/>
  </p:clrMapOvr>
  <p:transition>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sp>
        <p:nvSpPr>
          <p:cNvPr id="6" name="object 6"/>
          <p:cNvSpPr/>
          <p:nvPr/>
        </p:nvSpPr>
        <p:spPr>
          <a:xfrm>
            <a:off x="457200" y="1840992"/>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graphicFrame>
        <p:nvGraphicFramePr>
          <p:cNvPr id="9" name="object 9"/>
          <p:cNvGraphicFramePr>
            <a:graphicFrameLocks noGrp="1"/>
          </p:cNvGraphicFramePr>
          <p:nvPr/>
        </p:nvGraphicFramePr>
        <p:xfrm>
          <a:off x="2044451" y="2656244"/>
          <a:ext cx="6595109" cy="599123"/>
        </p:xfrm>
        <a:graphic>
          <a:graphicData uri="http://schemas.openxmlformats.org/drawingml/2006/table">
            <a:tbl>
              <a:tblPr firstRow="1" bandRow="1">
                <a:tableStyleId>{2D5ABB26-0587-4C30-8999-92F81FD0307C}</a:tableStyleId>
              </a:tblPr>
              <a:tblGrid>
                <a:gridCol w="599440">
                  <a:extLst>
                    <a:ext uri="{9D8B030D-6E8A-4147-A177-3AD203B41FA5}">
                      <a16:colId xmlns="" xmlns:a16="http://schemas.microsoft.com/office/drawing/2014/main" val="20000"/>
                    </a:ext>
                  </a:extLst>
                </a:gridCol>
                <a:gridCol w="2698115">
                  <a:extLst>
                    <a:ext uri="{9D8B030D-6E8A-4147-A177-3AD203B41FA5}">
                      <a16:colId xmlns="" xmlns:a16="http://schemas.microsoft.com/office/drawing/2014/main" val="20001"/>
                    </a:ext>
                  </a:extLst>
                </a:gridCol>
                <a:gridCol w="599439">
                  <a:extLst>
                    <a:ext uri="{9D8B030D-6E8A-4147-A177-3AD203B41FA5}">
                      <a16:colId xmlns="" xmlns:a16="http://schemas.microsoft.com/office/drawing/2014/main" val="20002"/>
                    </a:ext>
                  </a:extLst>
                </a:gridCol>
                <a:gridCol w="2698115">
                  <a:extLst>
                    <a:ext uri="{9D8B030D-6E8A-4147-A177-3AD203B41FA5}">
                      <a16:colId xmlns="" xmlns:a16="http://schemas.microsoft.com/office/drawing/2014/main" val="20003"/>
                    </a:ext>
                  </a:extLst>
                </a:gridCol>
              </a:tblGrid>
              <a:tr h="599123">
                <a:tc>
                  <a:txBody>
                    <a:bodyPr/>
                    <a:lstStyle/>
                    <a:p>
                      <a:pPr marL="85725">
                        <a:lnSpc>
                          <a:spcPct val="100000"/>
                        </a:lnSpc>
                        <a:spcBef>
                          <a:spcPts val="1350"/>
                        </a:spcBef>
                      </a:pPr>
                      <a:r>
                        <a:rPr sz="1800" b="1" spc="10" dirty="0">
                          <a:latin typeface="Times New Roman"/>
                          <a:cs typeface="Times New Roman"/>
                        </a:rPr>
                        <a:t>Run</a:t>
                      </a:r>
                      <a:endParaRPr sz="1800">
                        <a:latin typeface="Times New Roman"/>
                        <a:cs typeface="Times New Roman"/>
                      </a:endParaRPr>
                    </a:p>
                  </a:txBody>
                  <a:tcPr marL="0" marR="0" marT="1714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DFDFD"/>
                    </a:solidFill>
                  </a:tcPr>
                </a:tc>
                <a:tc>
                  <a:txBody>
                    <a:bodyPr/>
                    <a:lstStyle/>
                    <a:p>
                      <a:pPr algn="ctr">
                        <a:lnSpc>
                          <a:spcPct val="100000"/>
                        </a:lnSpc>
                        <a:spcBef>
                          <a:spcPts val="1350"/>
                        </a:spcBef>
                      </a:pPr>
                      <a:r>
                        <a:rPr sz="1800" b="1" spc="10" dirty="0">
                          <a:latin typeface="Times New Roman"/>
                          <a:cs typeface="Times New Roman"/>
                        </a:rPr>
                        <a:t>Wait</a:t>
                      </a:r>
                      <a:endParaRPr sz="1800">
                        <a:latin typeface="Times New Roman"/>
                        <a:cs typeface="Times New Roman"/>
                      </a:endParaRPr>
                    </a:p>
                  </a:txBody>
                  <a:tcPr marL="0" marR="0" marT="171450" marB="0">
                    <a:lnL w="19050">
                      <a:solidFill>
                        <a:srgbClr val="000000"/>
                      </a:solidFill>
                      <a:prstDash val="solid"/>
                    </a:lnL>
                    <a:lnR w="19050">
                      <a:solidFill>
                        <a:srgbClr val="000000"/>
                      </a:solidFill>
                      <a:prstDash val="solid"/>
                    </a:lnR>
                    <a:lnB w="19050">
                      <a:solidFill>
                        <a:srgbClr val="000000"/>
                      </a:solidFill>
                      <a:prstDash val="solid"/>
                    </a:lnB>
                  </a:tcPr>
                </a:tc>
                <a:tc>
                  <a:txBody>
                    <a:bodyPr/>
                    <a:lstStyle/>
                    <a:p>
                      <a:pPr marL="85725">
                        <a:lnSpc>
                          <a:spcPct val="100000"/>
                        </a:lnSpc>
                        <a:spcBef>
                          <a:spcPts val="1350"/>
                        </a:spcBef>
                      </a:pPr>
                      <a:r>
                        <a:rPr sz="1800" b="1" spc="10" dirty="0">
                          <a:latin typeface="Times New Roman"/>
                          <a:cs typeface="Times New Roman"/>
                        </a:rPr>
                        <a:t>Run</a:t>
                      </a:r>
                      <a:endParaRPr sz="1800">
                        <a:latin typeface="Times New Roman"/>
                        <a:cs typeface="Times New Roman"/>
                      </a:endParaRPr>
                    </a:p>
                  </a:txBody>
                  <a:tcPr marL="0" marR="0" marT="1714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DFDFD"/>
                    </a:solidFill>
                  </a:tcPr>
                </a:tc>
                <a:tc>
                  <a:txBody>
                    <a:bodyPr/>
                    <a:lstStyle/>
                    <a:p>
                      <a:pPr algn="ctr">
                        <a:lnSpc>
                          <a:spcPct val="100000"/>
                        </a:lnSpc>
                        <a:spcBef>
                          <a:spcPts val="1350"/>
                        </a:spcBef>
                      </a:pPr>
                      <a:r>
                        <a:rPr sz="1800" b="1" spc="10" dirty="0">
                          <a:latin typeface="Times New Roman"/>
                          <a:cs typeface="Times New Roman"/>
                        </a:rPr>
                        <a:t>Wait</a:t>
                      </a:r>
                      <a:endParaRPr sz="1800">
                        <a:latin typeface="Times New Roman"/>
                        <a:cs typeface="Times New Roman"/>
                      </a:endParaRPr>
                    </a:p>
                  </a:txBody>
                  <a:tcPr marL="0" marR="0" marT="171450" marB="0">
                    <a:lnL w="19050">
                      <a:solidFill>
                        <a:srgbClr val="000000"/>
                      </a:solidFill>
                      <a:prstDash val="solid"/>
                    </a:lnL>
                    <a:lnB w="19050">
                      <a:solidFill>
                        <a:srgbClr val="000000"/>
                      </a:solidFill>
                      <a:prstDash val="solid"/>
                    </a:lnB>
                  </a:tcPr>
                </a:tc>
                <a:extLst>
                  <a:ext uri="{0D108BD9-81ED-4DB2-BD59-A6C34878D82A}">
                    <a16:rowId xmlns="" xmlns:a16="http://schemas.microsoft.com/office/drawing/2014/main" val="10000"/>
                  </a:ext>
                </a:extLst>
              </a:tr>
            </a:tbl>
          </a:graphicData>
        </a:graphic>
      </p:graphicFrame>
      <p:grpSp>
        <p:nvGrpSpPr>
          <p:cNvPr id="10" name="object 10"/>
          <p:cNvGrpSpPr/>
          <p:nvPr/>
        </p:nvGrpSpPr>
        <p:grpSpPr>
          <a:xfrm>
            <a:off x="3417949" y="3500856"/>
            <a:ext cx="2555240" cy="125095"/>
            <a:chOff x="3417949" y="3500856"/>
            <a:chExt cx="2555240" cy="125095"/>
          </a:xfrm>
        </p:grpSpPr>
        <p:sp>
          <p:nvSpPr>
            <p:cNvPr id="11" name="object 11"/>
            <p:cNvSpPr/>
            <p:nvPr/>
          </p:nvSpPr>
          <p:spPr>
            <a:xfrm>
              <a:off x="3417949" y="3563197"/>
              <a:ext cx="2465070" cy="0"/>
            </a:xfrm>
            <a:custGeom>
              <a:avLst/>
              <a:gdLst/>
              <a:ahLst/>
              <a:cxnLst/>
              <a:rect l="l" t="t" r="r" b="b"/>
              <a:pathLst>
                <a:path w="2465070">
                  <a:moveTo>
                    <a:pt x="0" y="0"/>
                  </a:moveTo>
                  <a:lnTo>
                    <a:pt x="0" y="0"/>
                  </a:lnTo>
                  <a:lnTo>
                    <a:pt x="2464756" y="0"/>
                  </a:lnTo>
                </a:path>
              </a:pathLst>
            </a:custGeom>
            <a:ln w="16103">
              <a:solidFill>
                <a:srgbClr val="000000"/>
              </a:solidFill>
            </a:ln>
          </p:spPr>
          <p:txBody>
            <a:bodyPr wrap="square" lIns="0" tIns="0" rIns="0" bIns="0" rtlCol="0"/>
            <a:lstStyle/>
            <a:p>
              <a:endParaRPr/>
            </a:p>
          </p:txBody>
        </p:sp>
        <p:sp>
          <p:nvSpPr>
            <p:cNvPr id="12" name="object 12"/>
            <p:cNvSpPr/>
            <p:nvPr/>
          </p:nvSpPr>
          <p:spPr>
            <a:xfrm>
              <a:off x="5864908" y="3500856"/>
              <a:ext cx="107950" cy="125095"/>
            </a:xfrm>
            <a:custGeom>
              <a:avLst/>
              <a:gdLst/>
              <a:ahLst/>
              <a:cxnLst/>
              <a:rect l="l" t="t" r="r" b="b"/>
              <a:pathLst>
                <a:path w="107950" h="125095">
                  <a:moveTo>
                    <a:pt x="0" y="0"/>
                  </a:moveTo>
                  <a:lnTo>
                    <a:pt x="0" y="124698"/>
                  </a:lnTo>
                  <a:lnTo>
                    <a:pt x="107785" y="62340"/>
                  </a:lnTo>
                  <a:lnTo>
                    <a:pt x="0" y="0"/>
                  </a:lnTo>
                  <a:close/>
                </a:path>
              </a:pathLst>
            </a:custGeom>
            <a:solidFill>
              <a:srgbClr val="000000"/>
            </a:solidFill>
          </p:spPr>
          <p:txBody>
            <a:bodyPr wrap="square" lIns="0" tIns="0" rIns="0" bIns="0" rtlCol="0"/>
            <a:lstStyle/>
            <a:p>
              <a:endParaRPr/>
            </a:p>
          </p:txBody>
        </p:sp>
      </p:grpSp>
      <p:sp>
        <p:nvSpPr>
          <p:cNvPr id="13" name="object 13"/>
          <p:cNvSpPr txBox="1"/>
          <p:nvPr/>
        </p:nvSpPr>
        <p:spPr>
          <a:xfrm>
            <a:off x="440973" y="2777957"/>
            <a:ext cx="7186295" cy="3228975"/>
          </a:xfrm>
          <a:prstGeom prst="rect">
            <a:avLst/>
          </a:prstGeom>
        </p:spPr>
        <p:txBody>
          <a:bodyPr vert="horz" wrap="square" lIns="0" tIns="15875" rIns="0" bIns="0" rtlCol="0">
            <a:spAutoFit/>
          </a:bodyPr>
          <a:lstStyle/>
          <a:p>
            <a:pPr marL="12700">
              <a:lnSpc>
                <a:spcPct val="100000"/>
              </a:lnSpc>
              <a:spcBef>
                <a:spcPts val="125"/>
              </a:spcBef>
            </a:pPr>
            <a:r>
              <a:rPr sz="1800" b="1" spc="10" dirty="0">
                <a:latin typeface="Times New Roman"/>
                <a:cs typeface="Times New Roman"/>
              </a:rPr>
              <a:t>Program</a:t>
            </a:r>
            <a:r>
              <a:rPr sz="1800" b="1" spc="-30" dirty="0">
                <a:latin typeface="Times New Roman"/>
                <a:cs typeface="Times New Roman"/>
              </a:rPr>
              <a:t> </a:t>
            </a:r>
            <a:r>
              <a:rPr sz="1800" b="1" spc="15" dirty="0">
                <a:latin typeface="Times New Roman"/>
                <a:cs typeface="Times New Roman"/>
              </a:rPr>
              <a:t>A</a:t>
            </a:r>
            <a:endParaRPr sz="1800">
              <a:latin typeface="Times New Roman"/>
              <a:cs typeface="Times New Roman"/>
            </a:endParaRPr>
          </a:p>
          <a:p>
            <a:pPr>
              <a:lnSpc>
                <a:spcPct val="100000"/>
              </a:lnSpc>
              <a:spcBef>
                <a:spcPts val="25"/>
              </a:spcBef>
            </a:pPr>
            <a:endParaRPr sz="2150">
              <a:latin typeface="Times New Roman"/>
              <a:cs typeface="Times New Roman"/>
            </a:endParaRPr>
          </a:p>
          <a:p>
            <a:pPr marL="2235835">
              <a:lnSpc>
                <a:spcPct val="100000"/>
              </a:lnSpc>
            </a:pPr>
            <a:r>
              <a:rPr sz="1800" b="1" spc="10" dirty="0">
                <a:latin typeface="Times New Roman"/>
                <a:cs typeface="Times New Roman"/>
              </a:rPr>
              <a:t>Time</a:t>
            </a:r>
            <a:endParaRPr sz="1800">
              <a:latin typeface="Times New Roman"/>
              <a:cs typeface="Times New Roman"/>
            </a:endParaRPr>
          </a:p>
          <a:p>
            <a:pPr marL="3337560">
              <a:lnSpc>
                <a:spcPct val="100000"/>
              </a:lnSpc>
              <a:spcBef>
                <a:spcPts val="595"/>
              </a:spcBef>
            </a:pPr>
            <a:r>
              <a:rPr sz="1800" b="1" spc="10" dirty="0">
                <a:latin typeface="Times New Roman"/>
                <a:cs typeface="Times New Roman"/>
              </a:rPr>
              <a:t>(a)</a:t>
            </a:r>
            <a:r>
              <a:rPr sz="1800" b="1" spc="-35" dirty="0">
                <a:latin typeface="Times New Roman"/>
                <a:cs typeface="Times New Roman"/>
              </a:rPr>
              <a:t> </a:t>
            </a:r>
            <a:r>
              <a:rPr sz="1800" b="1" spc="10" dirty="0">
                <a:latin typeface="Times New Roman"/>
                <a:cs typeface="Times New Roman"/>
              </a:rPr>
              <a:t>Uniprogramming</a:t>
            </a:r>
            <a:endParaRPr sz="1800">
              <a:latin typeface="Times New Roman"/>
              <a:cs typeface="Times New Roman"/>
            </a:endParaRPr>
          </a:p>
          <a:p>
            <a:pPr>
              <a:lnSpc>
                <a:spcPct val="100000"/>
              </a:lnSpc>
            </a:pPr>
            <a:endParaRPr sz="2000">
              <a:latin typeface="Times New Roman"/>
              <a:cs typeface="Times New Roman"/>
            </a:endParaRPr>
          </a:p>
          <a:p>
            <a:pPr>
              <a:lnSpc>
                <a:spcPct val="100000"/>
              </a:lnSpc>
              <a:spcBef>
                <a:spcPts val="20"/>
              </a:spcBef>
            </a:pPr>
            <a:endParaRPr sz="1550">
              <a:latin typeface="Times New Roman"/>
              <a:cs typeface="Times New Roman"/>
            </a:endParaRPr>
          </a:p>
          <a:p>
            <a:pPr marL="1608455" marR="5080" indent="-281940">
              <a:lnSpc>
                <a:spcPct val="100000"/>
              </a:lnSpc>
              <a:buClr>
                <a:srgbClr val="990000"/>
              </a:buClr>
              <a:buSzPct val="75000"/>
              <a:buFont typeface="Wingdings"/>
              <a:buChar char=""/>
              <a:tabLst>
                <a:tab pos="1609090" algn="l"/>
              </a:tabLst>
            </a:pPr>
            <a:r>
              <a:rPr sz="2400" dirty="0">
                <a:solidFill>
                  <a:srgbClr val="252525"/>
                </a:solidFill>
                <a:latin typeface="Calisto MT"/>
                <a:cs typeface="Calisto MT"/>
              </a:rPr>
              <a:t>The </a:t>
            </a:r>
            <a:r>
              <a:rPr sz="2400" spc="-5" dirty="0">
                <a:solidFill>
                  <a:srgbClr val="252525"/>
                </a:solidFill>
                <a:latin typeface="Calisto MT"/>
                <a:cs typeface="Calisto MT"/>
              </a:rPr>
              <a:t>processor spends </a:t>
            </a:r>
            <a:r>
              <a:rPr sz="2400" dirty="0">
                <a:solidFill>
                  <a:srgbClr val="252525"/>
                </a:solidFill>
                <a:latin typeface="Calisto MT"/>
                <a:cs typeface="Calisto MT"/>
              </a:rPr>
              <a:t>a </a:t>
            </a:r>
            <a:r>
              <a:rPr sz="2400" spc="5" dirty="0">
                <a:solidFill>
                  <a:srgbClr val="252525"/>
                </a:solidFill>
                <a:latin typeface="Calisto MT"/>
                <a:cs typeface="Calisto MT"/>
              </a:rPr>
              <a:t>certain </a:t>
            </a:r>
            <a:r>
              <a:rPr sz="2400" spc="-5" dirty="0">
                <a:solidFill>
                  <a:srgbClr val="252525"/>
                </a:solidFill>
                <a:latin typeface="Calisto MT"/>
                <a:cs typeface="Calisto MT"/>
              </a:rPr>
              <a:t>amount </a:t>
            </a:r>
            <a:r>
              <a:rPr sz="2400" dirty="0">
                <a:solidFill>
                  <a:srgbClr val="252525"/>
                </a:solidFill>
                <a:latin typeface="Calisto MT"/>
                <a:cs typeface="Calisto MT"/>
              </a:rPr>
              <a:t>of </a:t>
            </a:r>
            <a:r>
              <a:rPr sz="2400" spc="5" dirty="0">
                <a:solidFill>
                  <a:srgbClr val="252525"/>
                </a:solidFill>
                <a:latin typeface="Calisto MT"/>
                <a:cs typeface="Calisto MT"/>
              </a:rPr>
              <a:t> </a:t>
            </a:r>
            <a:r>
              <a:rPr sz="2400" dirty="0">
                <a:solidFill>
                  <a:srgbClr val="252525"/>
                </a:solidFill>
                <a:latin typeface="Calisto MT"/>
                <a:cs typeface="Calisto MT"/>
              </a:rPr>
              <a:t>time </a:t>
            </a:r>
            <a:r>
              <a:rPr sz="2400" spc="-15" dirty="0">
                <a:solidFill>
                  <a:srgbClr val="252525"/>
                </a:solidFill>
                <a:latin typeface="Calisto MT"/>
                <a:cs typeface="Calisto MT"/>
              </a:rPr>
              <a:t>executing, </a:t>
            </a:r>
            <a:r>
              <a:rPr sz="2400" spc="-5" dirty="0">
                <a:solidFill>
                  <a:srgbClr val="252525"/>
                </a:solidFill>
                <a:latin typeface="Calisto MT"/>
                <a:cs typeface="Calisto MT"/>
              </a:rPr>
              <a:t>until </a:t>
            </a:r>
            <a:r>
              <a:rPr sz="2400" dirty="0">
                <a:solidFill>
                  <a:srgbClr val="252525"/>
                </a:solidFill>
                <a:latin typeface="Calisto MT"/>
                <a:cs typeface="Calisto MT"/>
              </a:rPr>
              <a:t>it reaches </a:t>
            </a:r>
            <a:r>
              <a:rPr sz="2400" spc="-5" dirty="0">
                <a:solidFill>
                  <a:srgbClr val="252525"/>
                </a:solidFill>
                <a:latin typeface="Calisto MT"/>
                <a:cs typeface="Calisto MT"/>
              </a:rPr>
              <a:t>an I/O </a:t>
            </a:r>
            <a:r>
              <a:rPr sz="2400" dirty="0">
                <a:solidFill>
                  <a:srgbClr val="252525"/>
                </a:solidFill>
                <a:latin typeface="Calisto MT"/>
                <a:cs typeface="Calisto MT"/>
              </a:rPr>
              <a:t> instruction;</a:t>
            </a:r>
            <a:r>
              <a:rPr sz="2400" spc="15" dirty="0">
                <a:solidFill>
                  <a:srgbClr val="252525"/>
                </a:solidFill>
                <a:latin typeface="Calisto MT"/>
                <a:cs typeface="Calisto MT"/>
              </a:rPr>
              <a:t> </a:t>
            </a:r>
            <a:r>
              <a:rPr sz="2400" dirty="0">
                <a:solidFill>
                  <a:srgbClr val="252525"/>
                </a:solidFill>
                <a:latin typeface="Calisto MT"/>
                <a:cs typeface="Calisto MT"/>
              </a:rPr>
              <a:t>it</a:t>
            </a:r>
            <a:r>
              <a:rPr sz="2400" spc="-5" dirty="0">
                <a:solidFill>
                  <a:srgbClr val="252525"/>
                </a:solidFill>
                <a:latin typeface="Calisto MT"/>
                <a:cs typeface="Calisto MT"/>
              </a:rPr>
              <a:t> </a:t>
            </a:r>
            <a:r>
              <a:rPr sz="2400" spc="-15" dirty="0">
                <a:solidFill>
                  <a:srgbClr val="252525"/>
                </a:solidFill>
                <a:latin typeface="Calisto MT"/>
                <a:cs typeface="Calisto MT"/>
              </a:rPr>
              <a:t>must</a:t>
            </a:r>
            <a:r>
              <a:rPr sz="2400" dirty="0">
                <a:solidFill>
                  <a:srgbClr val="252525"/>
                </a:solidFill>
                <a:latin typeface="Calisto MT"/>
                <a:cs typeface="Calisto MT"/>
              </a:rPr>
              <a:t> </a:t>
            </a:r>
            <a:r>
              <a:rPr sz="2400" spc="-5" dirty="0">
                <a:solidFill>
                  <a:srgbClr val="252525"/>
                </a:solidFill>
                <a:latin typeface="Calisto MT"/>
                <a:cs typeface="Calisto MT"/>
              </a:rPr>
              <a:t>then </a:t>
            </a:r>
            <a:r>
              <a:rPr sz="2400" spc="-15" dirty="0">
                <a:solidFill>
                  <a:srgbClr val="252525"/>
                </a:solidFill>
                <a:latin typeface="Calisto MT"/>
                <a:cs typeface="Calisto MT"/>
              </a:rPr>
              <a:t>wait</a:t>
            </a:r>
            <a:r>
              <a:rPr sz="2400" dirty="0">
                <a:solidFill>
                  <a:srgbClr val="252525"/>
                </a:solidFill>
                <a:latin typeface="Calisto MT"/>
                <a:cs typeface="Calisto MT"/>
              </a:rPr>
              <a:t> </a:t>
            </a:r>
            <a:r>
              <a:rPr sz="2400" spc="-5" dirty="0">
                <a:solidFill>
                  <a:srgbClr val="252525"/>
                </a:solidFill>
                <a:latin typeface="Calisto MT"/>
                <a:cs typeface="Calisto MT"/>
              </a:rPr>
              <a:t>until</a:t>
            </a:r>
            <a:r>
              <a:rPr sz="2400" spc="5" dirty="0">
                <a:solidFill>
                  <a:srgbClr val="252525"/>
                </a:solidFill>
                <a:latin typeface="Calisto MT"/>
                <a:cs typeface="Calisto MT"/>
              </a:rPr>
              <a:t> </a:t>
            </a:r>
            <a:r>
              <a:rPr sz="2400" spc="-5" dirty="0">
                <a:solidFill>
                  <a:srgbClr val="252525"/>
                </a:solidFill>
                <a:latin typeface="Calisto MT"/>
                <a:cs typeface="Calisto MT"/>
              </a:rPr>
              <a:t>that</a:t>
            </a:r>
            <a:r>
              <a:rPr sz="2400" dirty="0">
                <a:solidFill>
                  <a:srgbClr val="252525"/>
                </a:solidFill>
                <a:latin typeface="Calisto MT"/>
                <a:cs typeface="Calisto MT"/>
              </a:rPr>
              <a:t> </a:t>
            </a:r>
            <a:r>
              <a:rPr sz="2400" spc="-5" dirty="0">
                <a:solidFill>
                  <a:srgbClr val="252525"/>
                </a:solidFill>
                <a:latin typeface="Calisto MT"/>
                <a:cs typeface="Calisto MT"/>
              </a:rPr>
              <a:t>I/O </a:t>
            </a:r>
            <a:r>
              <a:rPr sz="2400" spc="-600" dirty="0">
                <a:solidFill>
                  <a:srgbClr val="252525"/>
                </a:solidFill>
                <a:latin typeface="Calisto MT"/>
                <a:cs typeface="Calisto MT"/>
              </a:rPr>
              <a:t> </a:t>
            </a:r>
            <a:r>
              <a:rPr sz="2400" dirty="0">
                <a:solidFill>
                  <a:srgbClr val="252525"/>
                </a:solidFill>
                <a:latin typeface="Calisto MT"/>
                <a:cs typeface="Calisto MT"/>
              </a:rPr>
              <a:t>instruction</a:t>
            </a:r>
            <a:r>
              <a:rPr sz="2400" spc="10" dirty="0">
                <a:solidFill>
                  <a:srgbClr val="252525"/>
                </a:solidFill>
                <a:latin typeface="Calisto MT"/>
                <a:cs typeface="Calisto MT"/>
              </a:rPr>
              <a:t> </a:t>
            </a:r>
            <a:r>
              <a:rPr sz="2400" spc="-5" dirty="0">
                <a:solidFill>
                  <a:srgbClr val="252525"/>
                </a:solidFill>
                <a:latin typeface="Calisto MT"/>
                <a:cs typeface="Calisto MT"/>
              </a:rPr>
              <a:t>concludes</a:t>
            </a:r>
            <a:r>
              <a:rPr sz="2400" spc="5" dirty="0">
                <a:solidFill>
                  <a:srgbClr val="252525"/>
                </a:solidFill>
                <a:latin typeface="Calisto MT"/>
                <a:cs typeface="Calisto MT"/>
              </a:rPr>
              <a:t> </a:t>
            </a:r>
            <a:r>
              <a:rPr sz="2400" dirty="0">
                <a:solidFill>
                  <a:srgbClr val="252525"/>
                </a:solidFill>
                <a:latin typeface="Calisto MT"/>
                <a:cs typeface="Calisto MT"/>
              </a:rPr>
              <a:t>before </a:t>
            </a:r>
            <a:r>
              <a:rPr sz="2400" spc="-5" dirty="0">
                <a:solidFill>
                  <a:srgbClr val="252525"/>
                </a:solidFill>
                <a:latin typeface="Calisto MT"/>
                <a:cs typeface="Calisto MT"/>
              </a:rPr>
              <a:t>proceeding</a:t>
            </a:r>
            <a:endParaRPr sz="2400">
              <a:latin typeface="Calisto MT"/>
              <a:cs typeface="Calisto MT"/>
            </a:endParaRPr>
          </a:p>
        </p:txBody>
      </p:sp>
      <p:sp>
        <p:nvSpPr>
          <p:cNvPr id="15" name="Title 14"/>
          <p:cNvSpPr>
            <a:spLocks noGrp="1"/>
          </p:cNvSpPr>
          <p:nvPr>
            <p:ph type="title"/>
          </p:nvPr>
        </p:nvSpPr>
        <p:spPr/>
        <p:txBody>
          <a:bodyPr/>
          <a:lstStyle/>
          <a:p>
            <a:pPr algn="ctr"/>
            <a:r>
              <a:rPr lang="en-US" b="1" dirty="0" smtClean="0">
                <a:solidFill>
                  <a:srgbClr val="FF0000"/>
                </a:solidFill>
              </a:rPr>
              <a:t>UNIPROGRAMMING</a:t>
            </a:r>
            <a:endParaRPr lang="en-US" b="1" dirty="0">
              <a:solidFill>
                <a:srgbClr val="FF0000"/>
              </a:solidFill>
            </a:endParaRPr>
          </a:p>
        </p:txBody>
      </p:sp>
    </p:spTree>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620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sp>
        <p:nvSpPr>
          <p:cNvPr id="6" name="object 6"/>
          <p:cNvSpPr/>
          <p:nvPr/>
        </p:nvSpPr>
        <p:spPr>
          <a:xfrm>
            <a:off x="457200" y="1840992"/>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graphicFrame>
        <p:nvGraphicFramePr>
          <p:cNvPr id="9" name="object 9"/>
          <p:cNvGraphicFramePr>
            <a:graphicFrameLocks noGrp="1"/>
          </p:cNvGraphicFramePr>
          <p:nvPr/>
        </p:nvGraphicFramePr>
        <p:xfrm>
          <a:off x="2576141" y="2327442"/>
          <a:ext cx="5231764" cy="475439"/>
        </p:xfrm>
        <a:graphic>
          <a:graphicData uri="http://schemas.openxmlformats.org/drawingml/2006/table">
            <a:tbl>
              <a:tblPr firstRow="1" bandRow="1">
                <a:tableStyleId>{2D5ABB26-0587-4C30-8999-92F81FD0307C}</a:tableStyleId>
              </a:tblPr>
              <a:tblGrid>
                <a:gridCol w="475615">
                  <a:extLst>
                    <a:ext uri="{9D8B030D-6E8A-4147-A177-3AD203B41FA5}">
                      <a16:colId xmlns="" xmlns:a16="http://schemas.microsoft.com/office/drawing/2014/main" val="20000"/>
                    </a:ext>
                  </a:extLst>
                </a:gridCol>
                <a:gridCol w="2140585">
                  <a:extLst>
                    <a:ext uri="{9D8B030D-6E8A-4147-A177-3AD203B41FA5}">
                      <a16:colId xmlns="" xmlns:a16="http://schemas.microsoft.com/office/drawing/2014/main" val="20001"/>
                    </a:ext>
                  </a:extLst>
                </a:gridCol>
                <a:gridCol w="475614">
                  <a:extLst>
                    <a:ext uri="{9D8B030D-6E8A-4147-A177-3AD203B41FA5}">
                      <a16:colId xmlns="" xmlns:a16="http://schemas.microsoft.com/office/drawing/2014/main" val="20002"/>
                    </a:ext>
                  </a:extLst>
                </a:gridCol>
                <a:gridCol w="2139950">
                  <a:extLst>
                    <a:ext uri="{9D8B030D-6E8A-4147-A177-3AD203B41FA5}">
                      <a16:colId xmlns="" xmlns:a16="http://schemas.microsoft.com/office/drawing/2014/main" val="20003"/>
                    </a:ext>
                  </a:extLst>
                </a:gridCol>
              </a:tblGrid>
              <a:tr h="475439">
                <a:tc>
                  <a:txBody>
                    <a:bodyPr/>
                    <a:lstStyle/>
                    <a:p>
                      <a:pPr marL="67945">
                        <a:lnSpc>
                          <a:spcPct val="100000"/>
                        </a:lnSpc>
                        <a:spcBef>
                          <a:spcPts val="1050"/>
                        </a:spcBef>
                      </a:pPr>
                      <a:r>
                        <a:rPr sz="1450" b="1" spc="-5" dirty="0">
                          <a:latin typeface="Times New Roman"/>
                          <a:cs typeface="Times New Roman"/>
                        </a:rPr>
                        <a:t>Run</a:t>
                      </a:r>
                      <a:endParaRPr sz="1450">
                        <a:latin typeface="Times New Roman"/>
                        <a:cs typeface="Times New Roman"/>
                      </a:endParaRPr>
                    </a:p>
                  </a:txBody>
                  <a:tcPr marL="0" marR="0" marT="133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DFDFD"/>
                    </a:solidFill>
                  </a:tcPr>
                </a:tc>
                <a:tc>
                  <a:txBody>
                    <a:bodyPr/>
                    <a:lstStyle/>
                    <a:p>
                      <a:pPr algn="ctr">
                        <a:lnSpc>
                          <a:spcPct val="100000"/>
                        </a:lnSpc>
                        <a:spcBef>
                          <a:spcPts val="1050"/>
                        </a:spcBef>
                      </a:pPr>
                      <a:r>
                        <a:rPr sz="1450" b="1" dirty="0">
                          <a:latin typeface="Times New Roman"/>
                          <a:cs typeface="Times New Roman"/>
                        </a:rPr>
                        <a:t>Wait</a:t>
                      </a:r>
                      <a:endParaRPr sz="1450">
                        <a:latin typeface="Times New Roman"/>
                        <a:cs typeface="Times New Roman"/>
                      </a:endParaRPr>
                    </a:p>
                  </a:txBody>
                  <a:tcPr marL="0" marR="0" marT="133350" marB="0">
                    <a:lnL w="19050">
                      <a:solidFill>
                        <a:srgbClr val="000000"/>
                      </a:solidFill>
                      <a:prstDash val="solid"/>
                    </a:lnL>
                    <a:lnR w="19050">
                      <a:solidFill>
                        <a:srgbClr val="000000"/>
                      </a:solidFill>
                      <a:prstDash val="solid"/>
                    </a:lnR>
                    <a:lnB w="19050">
                      <a:solidFill>
                        <a:srgbClr val="000000"/>
                      </a:solidFill>
                      <a:prstDash val="solid"/>
                    </a:lnB>
                  </a:tcPr>
                </a:tc>
                <a:tc>
                  <a:txBody>
                    <a:bodyPr/>
                    <a:lstStyle/>
                    <a:p>
                      <a:pPr marL="67945">
                        <a:lnSpc>
                          <a:spcPct val="100000"/>
                        </a:lnSpc>
                        <a:spcBef>
                          <a:spcPts val="1050"/>
                        </a:spcBef>
                      </a:pPr>
                      <a:r>
                        <a:rPr sz="1450" b="1" spc="-5" dirty="0">
                          <a:latin typeface="Times New Roman"/>
                          <a:cs typeface="Times New Roman"/>
                        </a:rPr>
                        <a:t>Run</a:t>
                      </a:r>
                      <a:endParaRPr sz="1450">
                        <a:latin typeface="Times New Roman"/>
                        <a:cs typeface="Times New Roman"/>
                      </a:endParaRPr>
                    </a:p>
                  </a:txBody>
                  <a:tcPr marL="0" marR="0" marT="133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DFDFD"/>
                    </a:solidFill>
                  </a:tcPr>
                </a:tc>
                <a:tc>
                  <a:txBody>
                    <a:bodyPr/>
                    <a:lstStyle/>
                    <a:p>
                      <a:pPr algn="ctr">
                        <a:lnSpc>
                          <a:spcPct val="100000"/>
                        </a:lnSpc>
                        <a:spcBef>
                          <a:spcPts val="1050"/>
                        </a:spcBef>
                      </a:pPr>
                      <a:r>
                        <a:rPr sz="1450" b="1" dirty="0">
                          <a:latin typeface="Times New Roman"/>
                          <a:cs typeface="Times New Roman"/>
                        </a:rPr>
                        <a:t>Wait</a:t>
                      </a:r>
                      <a:endParaRPr sz="1450">
                        <a:latin typeface="Times New Roman"/>
                        <a:cs typeface="Times New Roman"/>
                      </a:endParaRPr>
                    </a:p>
                  </a:txBody>
                  <a:tcPr marL="0" marR="0" marT="133350" marB="0">
                    <a:lnL w="19050">
                      <a:solidFill>
                        <a:srgbClr val="000000"/>
                      </a:solidFill>
                      <a:prstDash val="solid"/>
                    </a:lnL>
                    <a:lnB w="19050">
                      <a:solidFill>
                        <a:srgbClr val="000000"/>
                      </a:solidFill>
                      <a:prstDash val="solid"/>
                    </a:lnB>
                  </a:tcPr>
                </a:tc>
                <a:extLst>
                  <a:ext uri="{0D108BD9-81ED-4DB2-BD59-A6C34878D82A}">
                    <a16:rowId xmlns="" xmlns:a16="http://schemas.microsoft.com/office/drawing/2014/main" val="10000"/>
                  </a:ext>
                </a:extLst>
              </a:tr>
            </a:tbl>
          </a:graphicData>
        </a:graphic>
      </p:graphicFrame>
      <p:graphicFrame>
        <p:nvGraphicFramePr>
          <p:cNvPr id="10" name="object 10"/>
          <p:cNvGraphicFramePr>
            <a:graphicFrameLocks noGrp="1"/>
          </p:cNvGraphicFramePr>
          <p:nvPr/>
        </p:nvGraphicFramePr>
        <p:xfrm>
          <a:off x="2576141" y="3040338"/>
          <a:ext cx="5234304" cy="475571"/>
        </p:xfrm>
        <a:graphic>
          <a:graphicData uri="http://schemas.openxmlformats.org/drawingml/2006/table">
            <a:tbl>
              <a:tblPr firstRow="1" bandRow="1">
                <a:tableStyleId>{2D5ABB26-0587-4C30-8999-92F81FD0307C}</a:tableStyleId>
              </a:tblPr>
              <a:tblGrid>
                <a:gridCol w="475615">
                  <a:extLst>
                    <a:ext uri="{9D8B030D-6E8A-4147-A177-3AD203B41FA5}">
                      <a16:colId xmlns="" xmlns:a16="http://schemas.microsoft.com/office/drawing/2014/main" val="20000"/>
                    </a:ext>
                  </a:extLst>
                </a:gridCol>
                <a:gridCol w="476250">
                  <a:extLst>
                    <a:ext uri="{9D8B030D-6E8A-4147-A177-3AD203B41FA5}">
                      <a16:colId xmlns="" xmlns:a16="http://schemas.microsoft.com/office/drawing/2014/main" val="20001"/>
                    </a:ext>
                  </a:extLst>
                </a:gridCol>
                <a:gridCol w="2140585">
                  <a:extLst>
                    <a:ext uri="{9D8B030D-6E8A-4147-A177-3AD203B41FA5}">
                      <a16:colId xmlns="" xmlns:a16="http://schemas.microsoft.com/office/drawing/2014/main" val="20002"/>
                    </a:ext>
                  </a:extLst>
                </a:gridCol>
                <a:gridCol w="476250">
                  <a:extLst>
                    <a:ext uri="{9D8B030D-6E8A-4147-A177-3AD203B41FA5}">
                      <a16:colId xmlns="" xmlns:a16="http://schemas.microsoft.com/office/drawing/2014/main" val="20003"/>
                    </a:ext>
                  </a:extLst>
                </a:gridCol>
                <a:gridCol w="1665604">
                  <a:extLst>
                    <a:ext uri="{9D8B030D-6E8A-4147-A177-3AD203B41FA5}">
                      <a16:colId xmlns="" xmlns:a16="http://schemas.microsoft.com/office/drawing/2014/main" val="20004"/>
                    </a:ext>
                  </a:extLst>
                </a:gridCol>
              </a:tblGrid>
              <a:tr h="475571">
                <a:tc>
                  <a:txBody>
                    <a:bodyPr/>
                    <a:lstStyle/>
                    <a:p>
                      <a:pPr marL="56515">
                        <a:lnSpc>
                          <a:spcPct val="100000"/>
                        </a:lnSpc>
                        <a:spcBef>
                          <a:spcPts val="1055"/>
                        </a:spcBef>
                      </a:pPr>
                      <a:r>
                        <a:rPr sz="1450" b="1" dirty="0">
                          <a:latin typeface="Times New Roman"/>
                          <a:cs typeface="Times New Roman"/>
                        </a:rPr>
                        <a:t>Wait</a:t>
                      </a:r>
                      <a:endParaRPr sz="1450">
                        <a:latin typeface="Times New Roman"/>
                        <a:cs typeface="Times New Roman"/>
                      </a:endParaRPr>
                    </a:p>
                  </a:txBody>
                  <a:tcPr marL="0" marR="0" marT="133985" marB="0">
                    <a:lnR w="19050">
                      <a:solidFill>
                        <a:srgbClr val="000000"/>
                      </a:solidFill>
                      <a:prstDash val="solid"/>
                    </a:lnR>
                    <a:lnB w="19050">
                      <a:solidFill>
                        <a:srgbClr val="000000"/>
                      </a:solidFill>
                      <a:prstDash val="solid"/>
                    </a:lnB>
                  </a:tcPr>
                </a:tc>
                <a:tc>
                  <a:txBody>
                    <a:bodyPr/>
                    <a:lstStyle/>
                    <a:p>
                      <a:pPr marL="67945">
                        <a:lnSpc>
                          <a:spcPct val="100000"/>
                        </a:lnSpc>
                        <a:spcBef>
                          <a:spcPts val="1055"/>
                        </a:spcBef>
                      </a:pPr>
                      <a:r>
                        <a:rPr sz="1450" b="1" spc="-5" dirty="0">
                          <a:latin typeface="Times New Roman"/>
                          <a:cs typeface="Times New Roman"/>
                        </a:rPr>
                        <a:t>Run</a:t>
                      </a:r>
                      <a:endParaRPr sz="1450">
                        <a:latin typeface="Times New Roman"/>
                        <a:cs typeface="Times New Roman"/>
                      </a:endParaRPr>
                    </a:p>
                  </a:txBody>
                  <a:tcPr marL="0" marR="0" marT="133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CDCDC"/>
                    </a:solidFill>
                  </a:tcPr>
                </a:tc>
                <a:tc>
                  <a:txBody>
                    <a:bodyPr/>
                    <a:lstStyle/>
                    <a:p>
                      <a:pPr marL="636905">
                        <a:lnSpc>
                          <a:spcPct val="100000"/>
                        </a:lnSpc>
                        <a:spcBef>
                          <a:spcPts val="1055"/>
                        </a:spcBef>
                      </a:pPr>
                      <a:r>
                        <a:rPr sz="1450" b="1" dirty="0">
                          <a:latin typeface="Times New Roman"/>
                          <a:cs typeface="Times New Roman"/>
                        </a:rPr>
                        <a:t>Wait</a:t>
                      </a:r>
                      <a:endParaRPr sz="1450">
                        <a:latin typeface="Times New Roman"/>
                        <a:cs typeface="Times New Roman"/>
                      </a:endParaRPr>
                    </a:p>
                  </a:txBody>
                  <a:tcPr marL="0" marR="0" marT="133985" marB="0">
                    <a:lnL w="19050">
                      <a:solidFill>
                        <a:srgbClr val="000000"/>
                      </a:solidFill>
                      <a:prstDash val="solid"/>
                    </a:lnL>
                    <a:lnR w="19050">
                      <a:solidFill>
                        <a:srgbClr val="000000"/>
                      </a:solidFill>
                      <a:prstDash val="solid"/>
                    </a:lnR>
                    <a:lnB w="19050">
                      <a:solidFill>
                        <a:srgbClr val="000000"/>
                      </a:solidFill>
                      <a:prstDash val="solid"/>
                    </a:lnB>
                  </a:tcPr>
                </a:tc>
                <a:tc>
                  <a:txBody>
                    <a:bodyPr/>
                    <a:lstStyle/>
                    <a:p>
                      <a:pPr marL="67945">
                        <a:lnSpc>
                          <a:spcPct val="100000"/>
                        </a:lnSpc>
                        <a:spcBef>
                          <a:spcPts val="1055"/>
                        </a:spcBef>
                      </a:pPr>
                      <a:r>
                        <a:rPr sz="1450" b="1" spc="-5" dirty="0">
                          <a:latin typeface="Times New Roman"/>
                          <a:cs typeface="Times New Roman"/>
                        </a:rPr>
                        <a:t>Run</a:t>
                      </a:r>
                      <a:endParaRPr sz="1450">
                        <a:latin typeface="Times New Roman"/>
                        <a:cs typeface="Times New Roman"/>
                      </a:endParaRPr>
                    </a:p>
                  </a:txBody>
                  <a:tcPr marL="0" marR="0" marT="133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CDCDC"/>
                    </a:solidFill>
                  </a:tcPr>
                </a:tc>
                <a:tc>
                  <a:txBody>
                    <a:bodyPr/>
                    <a:lstStyle/>
                    <a:p>
                      <a:pPr algn="ctr">
                        <a:lnSpc>
                          <a:spcPct val="100000"/>
                        </a:lnSpc>
                        <a:spcBef>
                          <a:spcPts val="1055"/>
                        </a:spcBef>
                      </a:pPr>
                      <a:r>
                        <a:rPr sz="1450" b="1" dirty="0">
                          <a:latin typeface="Times New Roman"/>
                          <a:cs typeface="Times New Roman"/>
                        </a:rPr>
                        <a:t>Wait</a:t>
                      </a:r>
                      <a:endParaRPr sz="1450">
                        <a:latin typeface="Times New Roman"/>
                        <a:cs typeface="Times New Roman"/>
                      </a:endParaRPr>
                    </a:p>
                  </a:txBody>
                  <a:tcPr marL="0" marR="0" marT="133985" marB="0">
                    <a:lnL w="19050">
                      <a:solidFill>
                        <a:srgbClr val="000000"/>
                      </a:solidFill>
                      <a:prstDash val="solid"/>
                    </a:lnL>
                    <a:lnB w="19050">
                      <a:solidFill>
                        <a:srgbClr val="000000"/>
                      </a:solidFill>
                      <a:prstDash val="solid"/>
                    </a:lnB>
                  </a:tcPr>
                </a:tc>
                <a:extLst>
                  <a:ext uri="{0D108BD9-81ED-4DB2-BD59-A6C34878D82A}">
                    <a16:rowId xmlns="" xmlns:a16="http://schemas.microsoft.com/office/drawing/2014/main" val="10000"/>
                  </a:ext>
                </a:extLst>
              </a:tr>
            </a:tbl>
          </a:graphicData>
        </a:graphic>
      </p:graphicFrame>
      <p:graphicFrame>
        <p:nvGraphicFramePr>
          <p:cNvPr id="11" name="object 11"/>
          <p:cNvGraphicFramePr>
            <a:graphicFrameLocks noGrp="1"/>
          </p:cNvGraphicFramePr>
          <p:nvPr/>
        </p:nvGraphicFramePr>
        <p:xfrm>
          <a:off x="2576141" y="3753629"/>
          <a:ext cx="5234940" cy="475175"/>
        </p:xfrm>
        <a:graphic>
          <a:graphicData uri="http://schemas.openxmlformats.org/drawingml/2006/table">
            <a:tbl>
              <a:tblPr firstRow="1" bandRow="1">
                <a:tableStyleId>{2D5ABB26-0587-4C30-8999-92F81FD0307C}</a:tableStyleId>
              </a:tblPr>
              <a:tblGrid>
                <a:gridCol w="475615">
                  <a:extLst>
                    <a:ext uri="{9D8B030D-6E8A-4147-A177-3AD203B41FA5}">
                      <a16:colId xmlns="" xmlns:a16="http://schemas.microsoft.com/office/drawing/2014/main" val="20000"/>
                    </a:ext>
                  </a:extLst>
                </a:gridCol>
                <a:gridCol w="476250">
                  <a:extLst>
                    <a:ext uri="{9D8B030D-6E8A-4147-A177-3AD203B41FA5}">
                      <a16:colId xmlns="" xmlns:a16="http://schemas.microsoft.com/office/drawing/2014/main" val="20001"/>
                    </a:ext>
                  </a:extLst>
                </a:gridCol>
                <a:gridCol w="1664970">
                  <a:extLst>
                    <a:ext uri="{9D8B030D-6E8A-4147-A177-3AD203B41FA5}">
                      <a16:colId xmlns="" xmlns:a16="http://schemas.microsoft.com/office/drawing/2014/main" val="20002"/>
                    </a:ext>
                  </a:extLst>
                </a:gridCol>
                <a:gridCol w="476250">
                  <a:extLst>
                    <a:ext uri="{9D8B030D-6E8A-4147-A177-3AD203B41FA5}">
                      <a16:colId xmlns="" xmlns:a16="http://schemas.microsoft.com/office/drawing/2014/main" val="20003"/>
                    </a:ext>
                  </a:extLst>
                </a:gridCol>
                <a:gridCol w="476250">
                  <a:extLst>
                    <a:ext uri="{9D8B030D-6E8A-4147-A177-3AD203B41FA5}">
                      <a16:colId xmlns="" xmlns:a16="http://schemas.microsoft.com/office/drawing/2014/main" val="20004"/>
                    </a:ext>
                  </a:extLst>
                </a:gridCol>
                <a:gridCol w="1665605">
                  <a:extLst>
                    <a:ext uri="{9D8B030D-6E8A-4147-A177-3AD203B41FA5}">
                      <a16:colId xmlns="" xmlns:a16="http://schemas.microsoft.com/office/drawing/2014/main" val="20005"/>
                    </a:ext>
                  </a:extLst>
                </a:gridCol>
              </a:tblGrid>
              <a:tr h="475175">
                <a:tc>
                  <a:txBody>
                    <a:bodyPr/>
                    <a:lstStyle/>
                    <a:p>
                      <a:pPr marL="171450" marR="62230" indent="-103505">
                        <a:lnSpc>
                          <a:spcPct val="100000"/>
                        </a:lnSpc>
                        <a:spcBef>
                          <a:spcPts val="114"/>
                        </a:spcBef>
                      </a:pPr>
                      <a:r>
                        <a:rPr sz="1450" b="1" spc="-5" dirty="0">
                          <a:latin typeface="Times New Roman"/>
                          <a:cs typeface="Times New Roman"/>
                        </a:rPr>
                        <a:t>Run  </a:t>
                      </a:r>
                      <a:r>
                        <a:rPr sz="1450" b="1" dirty="0">
                          <a:latin typeface="Times New Roman"/>
                          <a:cs typeface="Times New Roman"/>
                        </a:rPr>
                        <a:t>A</a:t>
                      </a:r>
                      <a:endParaRPr sz="1450">
                        <a:latin typeface="Times New Roman"/>
                        <a:cs typeface="Times New Roman"/>
                      </a:endParaRPr>
                    </a:p>
                  </a:txBody>
                  <a:tcPr marL="0" marR="0" marT="1460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DFDFD"/>
                    </a:solidFill>
                  </a:tcPr>
                </a:tc>
                <a:tc>
                  <a:txBody>
                    <a:bodyPr/>
                    <a:lstStyle/>
                    <a:p>
                      <a:pPr marL="175895" marR="62865" indent="-108585">
                        <a:lnSpc>
                          <a:spcPct val="100000"/>
                        </a:lnSpc>
                        <a:spcBef>
                          <a:spcPts val="114"/>
                        </a:spcBef>
                      </a:pPr>
                      <a:r>
                        <a:rPr sz="1450" b="1" spc="-5" dirty="0">
                          <a:latin typeface="Times New Roman"/>
                          <a:cs typeface="Times New Roman"/>
                        </a:rPr>
                        <a:t>Run  </a:t>
                      </a:r>
                      <a:r>
                        <a:rPr sz="1450" b="1" dirty="0">
                          <a:latin typeface="Times New Roman"/>
                          <a:cs typeface="Times New Roman"/>
                        </a:rPr>
                        <a:t>B</a:t>
                      </a:r>
                      <a:endParaRPr sz="1450">
                        <a:latin typeface="Times New Roman"/>
                        <a:cs typeface="Times New Roman"/>
                      </a:endParaRPr>
                    </a:p>
                  </a:txBody>
                  <a:tcPr marL="0" marR="0" marT="1460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CDCDC"/>
                    </a:solidFill>
                  </a:tcPr>
                </a:tc>
                <a:tc>
                  <a:txBody>
                    <a:bodyPr/>
                    <a:lstStyle/>
                    <a:p>
                      <a:pPr algn="ctr">
                        <a:lnSpc>
                          <a:spcPct val="100000"/>
                        </a:lnSpc>
                        <a:spcBef>
                          <a:spcPts val="1050"/>
                        </a:spcBef>
                      </a:pPr>
                      <a:r>
                        <a:rPr sz="1450" b="1" dirty="0">
                          <a:latin typeface="Times New Roman"/>
                          <a:cs typeface="Times New Roman"/>
                        </a:rPr>
                        <a:t>Wait</a:t>
                      </a:r>
                      <a:endParaRPr sz="1450">
                        <a:latin typeface="Times New Roman"/>
                        <a:cs typeface="Times New Roman"/>
                      </a:endParaRPr>
                    </a:p>
                  </a:txBody>
                  <a:tcPr marL="0" marR="0" marT="133350" marB="0">
                    <a:lnL w="19050">
                      <a:solidFill>
                        <a:srgbClr val="000000"/>
                      </a:solidFill>
                      <a:prstDash val="solid"/>
                    </a:lnL>
                    <a:lnR w="19050">
                      <a:solidFill>
                        <a:srgbClr val="000000"/>
                      </a:solidFill>
                      <a:prstDash val="solid"/>
                    </a:lnR>
                    <a:lnB w="19050">
                      <a:solidFill>
                        <a:srgbClr val="000000"/>
                      </a:solidFill>
                      <a:prstDash val="solid"/>
                    </a:lnB>
                  </a:tcPr>
                </a:tc>
                <a:tc>
                  <a:txBody>
                    <a:bodyPr/>
                    <a:lstStyle/>
                    <a:p>
                      <a:pPr marL="170815" marR="62230" indent="-102870">
                        <a:lnSpc>
                          <a:spcPct val="100000"/>
                        </a:lnSpc>
                        <a:spcBef>
                          <a:spcPts val="114"/>
                        </a:spcBef>
                      </a:pPr>
                      <a:r>
                        <a:rPr sz="1450" b="1" spc="-5" dirty="0">
                          <a:latin typeface="Times New Roman"/>
                          <a:cs typeface="Times New Roman"/>
                        </a:rPr>
                        <a:t>Run  </a:t>
                      </a:r>
                      <a:r>
                        <a:rPr sz="1450" b="1" dirty="0">
                          <a:latin typeface="Times New Roman"/>
                          <a:cs typeface="Times New Roman"/>
                        </a:rPr>
                        <a:t>A</a:t>
                      </a:r>
                      <a:endParaRPr sz="1450">
                        <a:latin typeface="Times New Roman"/>
                        <a:cs typeface="Times New Roman"/>
                      </a:endParaRPr>
                    </a:p>
                  </a:txBody>
                  <a:tcPr marL="0" marR="0" marT="1460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DFDFD"/>
                    </a:solidFill>
                  </a:tcPr>
                </a:tc>
                <a:tc>
                  <a:txBody>
                    <a:bodyPr/>
                    <a:lstStyle/>
                    <a:p>
                      <a:pPr marL="175895" marR="62230" indent="-108585">
                        <a:lnSpc>
                          <a:spcPct val="100000"/>
                        </a:lnSpc>
                        <a:spcBef>
                          <a:spcPts val="114"/>
                        </a:spcBef>
                      </a:pPr>
                      <a:r>
                        <a:rPr sz="1450" b="1" spc="-5" dirty="0">
                          <a:latin typeface="Times New Roman"/>
                          <a:cs typeface="Times New Roman"/>
                        </a:rPr>
                        <a:t>Run  </a:t>
                      </a:r>
                      <a:r>
                        <a:rPr sz="1450" b="1" dirty="0">
                          <a:latin typeface="Times New Roman"/>
                          <a:cs typeface="Times New Roman"/>
                        </a:rPr>
                        <a:t>B</a:t>
                      </a:r>
                      <a:endParaRPr sz="1450">
                        <a:latin typeface="Times New Roman"/>
                        <a:cs typeface="Times New Roman"/>
                      </a:endParaRPr>
                    </a:p>
                  </a:txBody>
                  <a:tcPr marL="0" marR="0" marT="1460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CDCDC"/>
                    </a:solidFill>
                  </a:tcPr>
                </a:tc>
                <a:tc>
                  <a:txBody>
                    <a:bodyPr/>
                    <a:lstStyle/>
                    <a:p>
                      <a:pPr algn="ctr">
                        <a:lnSpc>
                          <a:spcPct val="100000"/>
                        </a:lnSpc>
                        <a:spcBef>
                          <a:spcPts val="1050"/>
                        </a:spcBef>
                      </a:pPr>
                      <a:r>
                        <a:rPr sz="1450" b="1" dirty="0">
                          <a:latin typeface="Times New Roman"/>
                          <a:cs typeface="Times New Roman"/>
                        </a:rPr>
                        <a:t>Wait</a:t>
                      </a:r>
                      <a:endParaRPr sz="1450">
                        <a:latin typeface="Times New Roman"/>
                        <a:cs typeface="Times New Roman"/>
                      </a:endParaRPr>
                    </a:p>
                  </a:txBody>
                  <a:tcPr marL="0" marR="0" marT="133350" marB="0">
                    <a:lnL w="19050">
                      <a:solidFill>
                        <a:srgbClr val="000000"/>
                      </a:solidFill>
                      <a:prstDash val="solid"/>
                    </a:lnL>
                    <a:lnB w="19050">
                      <a:solidFill>
                        <a:srgbClr val="000000"/>
                      </a:solidFill>
                      <a:prstDash val="solid"/>
                    </a:lnB>
                  </a:tcPr>
                </a:tc>
                <a:extLst>
                  <a:ext uri="{0D108BD9-81ED-4DB2-BD59-A6C34878D82A}">
                    <a16:rowId xmlns="" xmlns:a16="http://schemas.microsoft.com/office/drawing/2014/main" val="10000"/>
                  </a:ext>
                </a:extLst>
              </a:tr>
            </a:tbl>
          </a:graphicData>
        </a:graphic>
      </p:graphicFrame>
      <p:grpSp>
        <p:nvGrpSpPr>
          <p:cNvPr id="12" name="object 12"/>
          <p:cNvGrpSpPr/>
          <p:nvPr/>
        </p:nvGrpSpPr>
        <p:grpSpPr>
          <a:xfrm>
            <a:off x="3665529" y="4423493"/>
            <a:ext cx="2026285" cy="99060"/>
            <a:chOff x="3665529" y="4423493"/>
            <a:chExt cx="2026285" cy="99060"/>
          </a:xfrm>
        </p:grpSpPr>
        <p:sp>
          <p:nvSpPr>
            <p:cNvPr id="13" name="object 13"/>
            <p:cNvSpPr/>
            <p:nvPr/>
          </p:nvSpPr>
          <p:spPr>
            <a:xfrm>
              <a:off x="3665529" y="4472950"/>
              <a:ext cx="1955164" cy="0"/>
            </a:xfrm>
            <a:custGeom>
              <a:avLst/>
              <a:gdLst/>
              <a:ahLst/>
              <a:cxnLst/>
              <a:rect l="l" t="t" r="r" b="b"/>
              <a:pathLst>
                <a:path w="1955164">
                  <a:moveTo>
                    <a:pt x="0" y="0"/>
                  </a:moveTo>
                  <a:lnTo>
                    <a:pt x="0" y="0"/>
                  </a:lnTo>
                  <a:lnTo>
                    <a:pt x="1954917" y="0"/>
                  </a:lnTo>
                </a:path>
              </a:pathLst>
            </a:custGeom>
            <a:ln w="12771">
              <a:solidFill>
                <a:srgbClr val="000000"/>
              </a:solidFill>
            </a:ln>
          </p:spPr>
          <p:txBody>
            <a:bodyPr wrap="square" lIns="0" tIns="0" rIns="0" bIns="0" rtlCol="0"/>
            <a:lstStyle/>
            <a:p>
              <a:endParaRPr/>
            </a:p>
          </p:txBody>
        </p:sp>
        <p:sp>
          <p:nvSpPr>
            <p:cNvPr id="14" name="object 14"/>
            <p:cNvSpPr/>
            <p:nvPr/>
          </p:nvSpPr>
          <p:spPr>
            <a:xfrm>
              <a:off x="5606330" y="4423493"/>
              <a:ext cx="85725" cy="99060"/>
            </a:xfrm>
            <a:custGeom>
              <a:avLst/>
              <a:gdLst/>
              <a:ahLst/>
              <a:cxnLst/>
              <a:rect l="l" t="t" r="r" b="b"/>
              <a:pathLst>
                <a:path w="85725" h="99060">
                  <a:moveTo>
                    <a:pt x="0" y="0"/>
                  </a:moveTo>
                  <a:lnTo>
                    <a:pt x="0" y="98900"/>
                  </a:lnTo>
                  <a:lnTo>
                    <a:pt x="85489" y="49456"/>
                  </a:lnTo>
                  <a:lnTo>
                    <a:pt x="0" y="0"/>
                  </a:lnTo>
                  <a:close/>
                </a:path>
              </a:pathLst>
            </a:custGeom>
            <a:solidFill>
              <a:srgbClr val="000000"/>
            </a:solidFill>
          </p:spPr>
          <p:txBody>
            <a:bodyPr wrap="square" lIns="0" tIns="0" rIns="0" bIns="0" rtlCol="0"/>
            <a:lstStyle/>
            <a:p>
              <a:endParaRPr/>
            </a:p>
          </p:txBody>
        </p:sp>
      </p:grpSp>
      <p:sp>
        <p:nvSpPr>
          <p:cNvPr id="15" name="object 15"/>
          <p:cNvSpPr txBox="1"/>
          <p:nvPr/>
        </p:nvSpPr>
        <p:spPr>
          <a:xfrm>
            <a:off x="1301690" y="2455014"/>
            <a:ext cx="6539865" cy="3874770"/>
          </a:xfrm>
          <a:prstGeom prst="rect">
            <a:avLst/>
          </a:prstGeom>
        </p:spPr>
        <p:txBody>
          <a:bodyPr vert="horz" wrap="square" lIns="0" tIns="12700" rIns="0" bIns="0" rtlCol="0">
            <a:spAutoFit/>
          </a:bodyPr>
          <a:lstStyle/>
          <a:p>
            <a:pPr marL="12700">
              <a:lnSpc>
                <a:spcPct val="100000"/>
              </a:lnSpc>
              <a:spcBef>
                <a:spcPts val="100"/>
              </a:spcBef>
            </a:pPr>
            <a:r>
              <a:rPr sz="1450" b="1" dirty="0">
                <a:latin typeface="Times New Roman"/>
                <a:cs typeface="Times New Roman"/>
              </a:rPr>
              <a:t>Program</a:t>
            </a:r>
            <a:r>
              <a:rPr sz="1450" b="1" spc="-55" dirty="0">
                <a:latin typeface="Times New Roman"/>
                <a:cs typeface="Times New Roman"/>
              </a:rPr>
              <a:t> </a:t>
            </a:r>
            <a:r>
              <a:rPr sz="1450" b="1" dirty="0">
                <a:latin typeface="Times New Roman"/>
                <a:cs typeface="Times New Roman"/>
              </a:rPr>
              <a:t>A</a:t>
            </a:r>
            <a:endParaRPr sz="1450">
              <a:latin typeface="Times New Roman"/>
              <a:cs typeface="Times New Roman"/>
            </a:endParaRPr>
          </a:p>
          <a:p>
            <a:pPr marL="12700" marR="5645785">
              <a:lnSpc>
                <a:spcPct val="322700"/>
              </a:lnSpc>
            </a:pPr>
            <a:r>
              <a:rPr sz="1450" b="1" dirty="0">
                <a:latin typeface="Times New Roman"/>
                <a:cs typeface="Times New Roman"/>
              </a:rPr>
              <a:t>Program</a:t>
            </a:r>
            <a:r>
              <a:rPr sz="1450" b="1" spc="-10" dirty="0">
                <a:latin typeface="Times New Roman"/>
                <a:cs typeface="Times New Roman"/>
              </a:rPr>
              <a:t> </a:t>
            </a:r>
            <a:r>
              <a:rPr sz="1450" b="1" dirty="0">
                <a:latin typeface="Times New Roman"/>
                <a:cs typeface="Times New Roman"/>
              </a:rPr>
              <a:t>B  </a:t>
            </a:r>
            <a:r>
              <a:rPr sz="1450" b="1" spc="-10" dirty="0">
                <a:latin typeface="Times New Roman"/>
                <a:cs typeface="Times New Roman"/>
              </a:rPr>
              <a:t>Combined</a:t>
            </a:r>
            <a:endParaRPr sz="1450">
              <a:latin typeface="Times New Roman"/>
              <a:cs typeface="Times New Roman"/>
            </a:endParaRPr>
          </a:p>
          <a:p>
            <a:pPr>
              <a:lnSpc>
                <a:spcPct val="100000"/>
              </a:lnSpc>
              <a:spcBef>
                <a:spcPts val="20"/>
              </a:spcBef>
            </a:pPr>
            <a:endParaRPr sz="1450">
              <a:latin typeface="Times New Roman"/>
              <a:cs typeface="Times New Roman"/>
            </a:endParaRPr>
          </a:p>
          <a:p>
            <a:pPr marL="1776095">
              <a:lnSpc>
                <a:spcPct val="100000"/>
              </a:lnSpc>
            </a:pPr>
            <a:r>
              <a:rPr sz="1450" b="1" spc="-5" dirty="0">
                <a:latin typeface="Times New Roman"/>
                <a:cs typeface="Times New Roman"/>
              </a:rPr>
              <a:t>Time</a:t>
            </a:r>
            <a:endParaRPr sz="1450">
              <a:latin typeface="Times New Roman"/>
              <a:cs typeface="Times New Roman"/>
            </a:endParaRPr>
          </a:p>
          <a:p>
            <a:pPr marL="1793875">
              <a:lnSpc>
                <a:spcPct val="100000"/>
              </a:lnSpc>
              <a:spcBef>
                <a:spcPts val="445"/>
              </a:spcBef>
            </a:pPr>
            <a:r>
              <a:rPr sz="1450" b="1" dirty="0">
                <a:latin typeface="Times New Roman"/>
                <a:cs typeface="Times New Roman"/>
              </a:rPr>
              <a:t>(b)</a:t>
            </a:r>
            <a:r>
              <a:rPr sz="1450" b="1" spc="-15" dirty="0">
                <a:latin typeface="Times New Roman"/>
                <a:cs typeface="Times New Roman"/>
              </a:rPr>
              <a:t> </a:t>
            </a:r>
            <a:r>
              <a:rPr sz="1450" b="1" spc="-5" dirty="0">
                <a:latin typeface="Times New Roman"/>
                <a:cs typeface="Times New Roman"/>
              </a:rPr>
              <a:t>Multiprogramming</a:t>
            </a:r>
            <a:r>
              <a:rPr sz="1450" b="1" spc="-15" dirty="0">
                <a:latin typeface="Times New Roman"/>
                <a:cs typeface="Times New Roman"/>
              </a:rPr>
              <a:t> </a:t>
            </a:r>
            <a:r>
              <a:rPr sz="1450" b="1" spc="-5" dirty="0">
                <a:latin typeface="Times New Roman"/>
                <a:cs typeface="Times New Roman"/>
              </a:rPr>
              <a:t>with</a:t>
            </a:r>
            <a:r>
              <a:rPr sz="1450" b="1" spc="-10" dirty="0">
                <a:latin typeface="Times New Roman"/>
                <a:cs typeface="Times New Roman"/>
              </a:rPr>
              <a:t> </a:t>
            </a:r>
            <a:r>
              <a:rPr sz="1450" b="1" dirty="0">
                <a:latin typeface="Times New Roman"/>
                <a:cs typeface="Times New Roman"/>
              </a:rPr>
              <a:t>two</a:t>
            </a:r>
            <a:r>
              <a:rPr sz="1450" b="1" spc="-15" dirty="0">
                <a:latin typeface="Times New Roman"/>
                <a:cs typeface="Times New Roman"/>
              </a:rPr>
              <a:t> </a:t>
            </a:r>
            <a:r>
              <a:rPr sz="1450" b="1" spc="-5" dirty="0">
                <a:latin typeface="Times New Roman"/>
                <a:cs typeface="Times New Roman"/>
              </a:rPr>
              <a:t>programs</a:t>
            </a:r>
            <a:endParaRPr sz="1450">
              <a:latin typeface="Times New Roman"/>
              <a:cs typeface="Times New Roman"/>
            </a:endParaRPr>
          </a:p>
          <a:p>
            <a:pPr>
              <a:lnSpc>
                <a:spcPct val="100000"/>
              </a:lnSpc>
              <a:spcBef>
                <a:spcPts val="10"/>
              </a:spcBef>
            </a:pPr>
            <a:endParaRPr sz="2150">
              <a:latin typeface="Times New Roman"/>
              <a:cs typeface="Times New Roman"/>
            </a:endParaRPr>
          </a:p>
          <a:p>
            <a:pPr marL="367030" indent="-282575">
              <a:lnSpc>
                <a:spcPct val="100000"/>
              </a:lnSpc>
              <a:buClr>
                <a:srgbClr val="990000"/>
              </a:buClr>
              <a:buSzPct val="75000"/>
              <a:buFont typeface="Wingdings"/>
              <a:buChar char=""/>
              <a:tabLst>
                <a:tab pos="367030" algn="l"/>
                <a:tab pos="367665" algn="l"/>
              </a:tabLst>
            </a:pPr>
            <a:r>
              <a:rPr sz="1800" dirty="0">
                <a:solidFill>
                  <a:srgbClr val="252525"/>
                </a:solidFill>
                <a:latin typeface="Calisto MT"/>
                <a:cs typeface="Calisto MT"/>
              </a:rPr>
              <a:t>There</a:t>
            </a:r>
            <a:r>
              <a:rPr sz="1800" spc="-15" dirty="0">
                <a:solidFill>
                  <a:srgbClr val="252525"/>
                </a:solidFill>
                <a:latin typeface="Calisto MT"/>
                <a:cs typeface="Calisto MT"/>
              </a:rPr>
              <a:t> </a:t>
            </a:r>
            <a:r>
              <a:rPr sz="1800" spc="-10" dirty="0">
                <a:solidFill>
                  <a:srgbClr val="252525"/>
                </a:solidFill>
                <a:latin typeface="Calisto MT"/>
                <a:cs typeface="Calisto MT"/>
              </a:rPr>
              <a:t>must</a:t>
            </a:r>
            <a:r>
              <a:rPr sz="1800" spc="-25" dirty="0">
                <a:solidFill>
                  <a:srgbClr val="252525"/>
                </a:solidFill>
                <a:latin typeface="Calisto MT"/>
                <a:cs typeface="Calisto MT"/>
              </a:rPr>
              <a:t> </a:t>
            </a:r>
            <a:r>
              <a:rPr sz="1800" spc="-5" dirty="0">
                <a:solidFill>
                  <a:srgbClr val="252525"/>
                </a:solidFill>
                <a:latin typeface="Calisto MT"/>
                <a:cs typeface="Calisto MT"/>
              </a:rPr>
              <a:t>be </a:t>
            </a:r>
            <a:r>
              <a:rPr sz="1800" dirty="0">
                <a:solidFill>
                  <a:srgbClr val="252525"/>
                </a:solidFill>
                <a:latin typeface="Calisto MT"/>
                <a:cs typeface="Calisto MT"/>
              </a:rPr>
              <a:t>enough</a:t>
            </a:r>
            <a:r>
              <a:rPr sz="1800" spc="-15" dirty="0">
                <a:solidFill>
                  <a:srgbClr val="252525"/>
                </a:solidFill>
                <a:latin typeface="Calisto MT"/>
                <a:cs typeface="Calisto MT"/>
              </a:rPr>
              <a:t> </a:t>
            </a:r>
            <a:r>
              <a:rPr sz="1800" spc="5" dirty="0">
                <a:solidFill>
                  <a:srgbClr val="252525"/>
                </a:solidFill>
                <a:latin typeface="Calisto MT"/>
                <a:cs typeface="Calisto MT"/>
              </a:rPr>
              <a:t>memory</a:t>
            </a:r>
            <a:r>
              <a:rPr sz="1800" spc="-5" dirty="0">
                <a:solidFill>
                  <a:srgbClr val="252525"/>
                </a:solidFill>
                <a:latin typeface="Calisto MT"/>
                <a:cs typeface="Calisto MT"/>
              </a:rPr>
              <a:t> </a:t>
            </a:r>
            <a:r>
              <a:rPr sz="1800" dirty="0">
                <a:solidFill>
                  <a:srgbClr val="252525"/>
                </a:solidFill>
                <a:latin typeface="Calisto MT"/>
                <a:cs typeface="Calisto MT"/>
              </a:rPr>
              <a:t>to</a:t>
            </a:r>
            <a:r>
              <a:rPr sz="1800" spc="-15" dirty="0">
                <a:solidFill>
                  <a:srgbClr val="252525"/>
                </a:solidFill>
                <a:latin typeface="Calisto MT"/>
                <a:cs typeface="Calisto MT"/>
              </a:rPr>
              <a:t> </a:t>
            </a:r>
            <a:r>
              <a:rPr sz="1800" dirty="0">
                <a:solidFill>
                  <a:srgbClr val="252525"/>
                </a:solidFill>
                <a:latin typeface="Calisto MT"/>
                <a:cs typeface="Calisto MT"/>
              </a:rPr>
              <a:t>hold</a:t>
            </a:r>
            <a:r>
              <a:rPr sz="1800" spc="-15" dirty="0">
                <a:solidFill>
                  <a:srgbClr val="252525"/>
                </a:solidFill>
                <a:latin typeface="Calisto MT"/>
                <a:cs typeface="Calisto MT"/>
              </a:rPr>
              <a:t> </a:t>
            </a:r>
            <a:r>
              <a:rPr sz="1800" dirty="0">
                <a:solidFill>
                  <a:srgbClr val="252525"/>
                </a:solidFill>
                <a:latin typeface="Calisto MT"/>
                <a:cs typeface="Calisto MT"/>
              </a:rPr>
              <a:t>the OS</a:t>
            </a:r>
            <a:r>
              <a:rPr sz="1800" spc="-20" dirty="0">
                <a:solidFill>
                  <a:srgbClr val="252525"/>
                </a:solidFill>
                <a:latin typeface="Calisto MT"/>
                <a:cs typeface="Calisto MT"/>
              </a:rPr>
              <a:t> </a:t>
            </a:r>
            <a:r>
              <a:rPr sz="1800" spc="-5" dirty="0">
                <a:solidFill>
                  <a:srgbClr val="252525"/>
                </a:solidFill>
                <a:latin typeface="Calisto MT"/>
                <a:cs typeface="Calisto MT"/>
              </a:rPr>
              <a:t>(resident</a:t>
            </a:r>
            <a:endParaRPr sz="1800">
              <a:latin typeface="Calisto MT"/>
              <a:cs typeface="Calisto MT"/>
            </a:endParaRPr>
          </a:p>
          <a:p>
            <a:pPr marL="367030">
              <a:lnSpc>
                <a:spcPct val="100000"/>
              </a:lnSpc>
            </a:pPr>
            <a:r>
              <a:rPr sz="1800" spc="-5" dirty="0">
                <a:solidFill>
                  <a:srgbClr val="252525"/>
                </a:solidFill>
                <a:latin typeface="Calisto MT"/>
                <a:cs typeface="Calisto MT"/>
              </a:rPr>
              <a:t>monitor)</a:t>
            </a:r>
            <a:r>
              <a:rPr sz="1800" spc="-10" dirty="0">
                <a:solidFill>
                  <a:srgbClr val="252525"/>
                </a:solidFill>
                <a:latin typeface="Calisto MT"/>
                <a:cs typeface="Calisto MT"/>
              </a:rPr>
              <a:t> </a:t>
            </a:r>
            <a:r>
              <a:rPr sz="1800" spc="-5" dirty="0">
                <a:solidFill>
                  <a:srgbClr val="252525"/>
                </a:solidFill>
                <a:latin typeface="Calisto MT"/>
                <a:cs typeface="Calisto MT"/>
              </a:rPr>
              <a:t>and</a:t>
            </a:r>
            <a:r>
              <a:rPr sz="1800" spc="-20" dirty="0">
                <a:solidFill>
                  <a:srgbClr val="252525"/>
                </a:solidFill>
                <a:latin typeface="Calisto MT"/>
                <a:cs typeface="Calisto MT"/>
              </a:rPr>
              <a:t> </a:t>
            </a:r>
            <a:r>
              <a:rPr sz="1800" dirty="0">
                <a:solidFill>
                  <a:srgbClr val="252525"/>
                </a:solidFill>
                <a:latin typeface="Calisto MT"/>
                <a:cs typeface="Calisto MT"/>
              </a:rPr>
              <a:t>one</a:t>
            </a:r>
            <a:r>
              <a:rPr sz="1800" spc="-5" dirty="0">
                <a:solidFill>
                  <a:srgbClr val="252525"/>
                </a:solidFill>
                <a:latin typeface="Calisto MT"/>
                <a:cs typeface="Calisto MT"/>
              </a:rPr>
              <a:t> </a:t>
            </a:r>
            <a:r>
              <a:rPr sz="1800" dirty="0">
                <a:solidFill>
                  <a:srgbClr val="252525"/>
                </a:solidFill>
                <a:latin typeface="Calisto MT"/>
                <a:cs typeface="Calisto MT"/>
              </a:rPr>
              <a:t>user</a:t>
            </a:r>
            <a:r>
              <a:rPr sz="1800" spc="-25" dirty="0">
                <a:solidFill>
                  <a:srgbClr val="252525"/>
                </a:solidFill>
                <a:latin typeface="Calisto MT"/>
                <a:cs typeface="Calisto MT"/>
              </a:rPr>
              <a:t> </a:t>
            </a:r>
            <a:r>
              <a:rPr sz="1800" dirty="0">
                <a:solidFill>
                  <a:srgbClr val="252525"/>
                </a:solidFill>
                <a:latin typeface="Calisto MT"/>
                <a:cs typeface="Calisto MT"/>
              </a:rPr>
              <a:t>program</a:t>
            </a:r>
            <a:endParaRPr sz="1800">
              <a:latin typeface="Calisto MT"/>
              <a:cs typeface="Calisto MT"/>
            </a:endParaRPr>
          </a:p>
          <a:p>
            <a:pPr marL="367030" marR="5080" indent="-281940">
              <a:lnSpc>
                <a:spcPct val="100000"/>
              </a:lnSpc>
              <a:spcBef>
                <a:spcPts val="600"/>
              </a:spcBef>
              <a:buClr>
                <a:srgbClr val="990000"/>
              </a:buClr>
              <a:buSzPct val="75000"/>
              <a:buFont typeface="Wingdings"/>
              <a:buChar char=""/>
              <a:tabLst>
                <a:tab pos="367030" algn="l"/>
                <a:tab pos="367665" algn="l"/>
              </a:tabLst>
            </a:pPr>
            <a:r>
              <a:rPr sz="1800" dirty="0">
                <a:solidFill>
                  <a:srgbClr val="252525"/>
                </a:solidFill>
                <a:latin typeface="Calisto MT"/>
                <a:cs typeface="Calisto MT"/>
              </a:rPr>
              <a:t>When</a:t>
            </a:r>
            <a:r>
              <a:rPr sz="1800" spc="-20" dirty="0">
                <a:solidFill>
                  <a:srgbClr val="252525"/>
                </a:solidFill>
                <a:latin typeface="Calisto MT"/>
                <a:cs typeface="Calisto MT"/>
              </a:rPr>
              <a:t> </a:t>
            </a:r>
            <a:r>
              <a:rPr sz="1800" dirty="0">
                <a:solidFill>
                  <a:srgbClr val="252525"/>
                </a:solidFill>
                <a:latin typeface="Calisto MT"/>
                <a:cs typeface="Calisto MT"/>
              </a:rPr>
              <a:t>one</a:t>
            </a:r>
            <a:r>
              <a:rPr sz="1800" spc="-5" dirty="0">
                <a:solidFill>
                  <a:srgbClr val="252525"/>
                </a:solidFill>
                <a:latin typeface="Calisto MT"/>
                <a:cs typeface="Calisto MT"/>
              </a:rPr>
              <a:t> </a:t>
            </a:r>
            <a:r>
              <a:rPr sz="1800" dirty="0">
                <a:solidFill>
                  <a:srgbClr val="252525"/>
                </a:solidFill>
                <a:latin typeface="Calisto MT"/>
                <a:cs typeface="Calisto MT"/>
              </a:rPr>
              <a:t>job</a:t>
            </a:r>
            <a:r>
              <a:rPr sz="1800" spc="-15" dirty="0">
                <a:solidFill>
                  <a:srgbClr val="252525"/>
                </a:solidFill>
                <a:latin typeface="Calisto MT"/>
                <a:cs typeface="Calisto MT"/>
              </a:rPr>
              <a:t> </a:t>
            </a:r>
            <a:r>
              <a:rPr sz="1800" dirty="0">
                <a:solidFill>
                  <a:srgbClr val="252525"/>
                </a:solidFill>
                <a:latin typeface="Calisto MT"/>
                <a:cs typeface="Calisto MT"/>
              </a:rPr>
              <a:t>needs</a:t>
            </a:r>
            <a:r>
              <a:rPr sz="1800" spc="-25" dirty="0">
                <a:solidFill>
                  <a:srgbClr val="252525"/>
                </a:solidFill>
                <a:latin typeface="Calisto MT"/>
                <a:cs typeface="Calisto MT"/>
              </a:rPr>
              <a:t> </a:t>
            </a:r>
            <a:r>
              <a:rPr sz="1800" dirty="0">
                <a:solidFill>
                  <a:srgbClr val="252525"/>
                </a:solidFill>
                <a:latin typeface="Calisto MT"/>
                <a:cs typeface="Calisto MT"/>
              </a:rPr>
              <a:t>to</a:t>
            </a:r>
            <a:r>
              <a:rPr sz="1800" spc="-5" dirty="0">
                <a:solidFill>
                  <a:srgbClr val="252525"/>
                </a:solidFill>
                <a:latin typeface="Calisto MT"/>
                <a:cs typeface="Calisto MT"/>
              </a:rPr>
              <a:t> </a:t>
            </a:r>
            <a:r>
              <a:rPr sz="1800" spc="-10" dirty="0">
                <a:solidFill>
                  <a:srgbClr val="252525"/>
                </a:solidFill>
                <a:latin typeface="Calisto MT"/>
                <a:cs typeface="Calisto MT"/>
              </a:rPr>
              <a:t>wait</a:t>
            </a:r>
            <a:r>
              <a:rPr sz="1800" spc="-20" dirty="0">
                <a:solidFill>
                  <a:srgbClr val="252525"/>
                </a:solidFill>
                <a:latin typeface="Calisto MT"/>
                <a:cs typeface="Calisto MT"/>
              </a:rPr>
              <a:t> </a:t>
            </a:r>
            <a:r>
              <a:rPr sz="1800" spc="-5" dirty="0">
                <a:solidFill>
                  <a:srgbClr val="252525"/>
                </a:solidFill>
                <a:latin typeface="Calisto MT"/>
                <a:cs typeface="Calisto MT"/>
              </a:rPr>
              <a:t>for</a:t>
            </a:r>
            <a:r>
              <a:rPr sz="1800" dirty="0">
                <a:solidFill>
                  <a:srgbClr val="252525"/>
                </a:solidFill>
                <a:latin typeface="Calisto MT"/>
                <a:cs typeface="Calisto MT"/>
              </a:rPr>
              <a:t> </a:t>
            </a:r>
            <a:r>
              <a:rPr sz="1800" spc="-55" dirty="0">
                <a:solidFill>
                  <a:srgbClr val="252525"/>
                </a:solidFill>
                <a:latin typeface="Calisto MT"/>
                <a:cs typeface="Calisto MT"/>
              </a:rPr>
              <a:t>I/O,</a:t>
            </a:r>
            <a:r>
              <a:rPr sz="1800" spc="-25" dirty="0">
                <a:solidFill>
                  <a:srgbClr val="252525"/>
                </a:solidFill>
                <a:latin typeface="Calisto MT"/>
                <a:cs typeface="Calisto MT"/>
              </a:rPr>
              <a:t> </a:t>
            </a:r>
            <a:r>
              <a:rPr sz="1800" dirty="0">
                <a:solidFill>
                  <a:srgbClr val="252525"/>
                </a:solidFill>
                <a:latin typeface="Calisto MT"/>
                <a:cs typeface="Calisto MT"/>
              </a:rPr>
              <a:t>the</a:t>
            </a:r>
            <a:r>
              <a:rPr sz="1800" spc="-15" dirty="0">
                <a:solidFill>
                  <a:srgbClr val="252525"/>
                </a:solidFill>
                <a:latin typeface="Calisto MT"/>
                <a:cs typeface="Calisto MT"/>
              </a:rPr>
              <a:t> </a:t>
            </a:r>
            <a:r>
              <a:rPr sz="1800" dirty="0">
                <a:solidFill>
                  <a:srgbClr val="252525"/>
                </a:solidFill>
                <a:latin typeface="Calisto MT"/>
                <a:cs typeface="Calisto MT"/>
              </a:rPr>
              <a:t>processor</a:t>
            </a:r>
            <a:r>
              <a:rPr sz="1800" spc="-15" dirty="0">
                <a:solidFill>
                  <a:srgbClr val="252525"/>
                </a:solidFill>
                <a:latin typeface="Calisto MT"/>
                <a:cs typeface="Calisto MT"/>
              </a:rPr>
              <a:t> </a:t>
            </a:r>
            <a:r>
              <a:rPr sz="1800" spc="-5" dirty="0">
                <a:solidFill>
                  <a:srgbClr val="252525"/>
                </a:solidFill>
                <a:latin typeface="Calisto MT"/>
                <a:cs typeface="Calisto MT"/>
              </a:rPr>
              <a:t>can </a:t>
            </a:r>
            <a:r>
              <a:rPr sz="1800" spc="-10" dirty="0">
                <a:solidFill>
                  <a:srgbClr val="252525"/>
                </a:solidFill>
                <a:latin typeface="Calisto MT"/>
                <a:cs typeface="Calisto MT"/>
              </a:rPr>
              <a:t>switch</a:t>
            </a:r>
            <a:r>
              <a:rPr sz="1800" spc="-20" dirty="0">
                <a:solidFill>
                  <a:srgbClr val="252525"/>
                </a:solidFill>
                <a:latin typeface="Calisto MT"/>
                <a:cs typeface="Calisto MT"/>
              </a:rPr>
              <a:t> </a:t>
            </a:r>
            <a:r>
              <a:rPr sz="1800" dirty="0">
                <a:solidFill>
                  <a:srgbClr val="252525"/>
                </a:solidFill>
                <a:latin typeface="Calisto MT"/>
                <a:cs typeface="Calisto MT"/>
              </a:rPr>
              <a:t>to </a:t>
            </a:r>
            <a:r>
              <a:rPr sz="1800" spc="-445" dirty="0">
                <a:solidFill>
                  <a:srgbClr val="252525"/>
                </a:solidFill>
                <a:latin typeface="Calisto MT"/>
                <a:cs typeface="Calisto MT"/>
              </a:rPr>
              <a:t> </a:t>
            </a:r>
            <a:r>
              <a:rPr sz="1800" dirty="0">
                <a:solidFill>
                  <a:srgbClr val="252525"/>
                </a:solidFill>
                <a:latin typeface="Calisto MT"/>
                <a:cs typeface="Calisto MT"/>
              </a:rPr>
              <a:t>the</a:t>
            </a:r>
            <a:r>
              <a:rPr sz="1800" spc="-20" dirty="0">
                <a:solidFill>
                  <a:srgbClr val="252525"/>
                </a:solidFill>
                <a:latin typeface="Calisto MT"/>
                <a:cs typeface="Calisto MT"/>
              </a:rPr>
              <a:t> </a:t>
            </a:r>
            <a:r>
              <a:rPr sz="1800" spc="-5" dirty="0">
                <a:solidFill>
                  <a:srgbClr val="252525"/>
                </a:solidFill>
                <a:latin typeface="Calisto MT"/>
                <a:cs typeface="Calisto MT"/>
              </a:rPr>
              <a:t>other</a:t>
            </a:r>
            <a:r>
              <a:rPr sz="1800" dirty="0">
                <a:solidFill>
                  <a:srgbClr val="252525"/>
                </a:solidFill>
                <a:latin typeface="Calisto MT"/>
                <a:cs typeface="Calisto MT"/>
              </a:rPr>
              <a:t> </a:t>
            </a:r>
            <a:r>
              <a:rPr sz="1800" spc="-35" dirty="0">
                <a:solidFill>
                  <a:srgbClr val="252525"/>
                </a:solidFill>
                <a:latin typeface="Calisto MT"/>
                <a:cs typeface="Calisto MT"/>
              </a:rPr>
              <a:t>job,</a:t>
            </a:r>
            <a:r>
              <a:rPr sz="1800" spc="5" dirty="0">
                <a:solidFill>
                  <a:srgbClr val="252525"/>
                </a:solidFill>
                <a:latin typeface="Calisto MT"/>
                <a:cs typeface="Calisto MT"/>
              </a:rPr>
              <a:t> </a:t>
            </a:r>
            <a:r>
              <a:rPr sz="1800" dirty="0">
                <a:solidFill>
                  <a:srgbClr val="252525"/>
                </a:solidFill>
                <a:latin typeface="Calisto MT"/>
                <a:cs typeface="Calisto MT"/>
              </a:rPr>
              <a:t>which</a:t>
            </a:r>
            <a:r>
              <a:rPr sz="1800" spc="-15" dirty="0">
                <a:solidFill>
                  <a:srgbClr val="252525"/>
                </a:solidFill>
                <a:latin typeface="Calisto MT"/>
                <a:cs typeface="Calisto MT"/>
              </a:rPr>
              <a:t> </a:t>
            </a:r>
            <a:r>
              <a:rPr sz="1800" dirty="0">
                <a:solidFill>
                  <a:srgbClr val="252525"/>
                </a:solidFill>
                <a:latin typeface="Calisto MT"/>
                <a:cs typeface="Calisto MT"/>
              </a:rPr>
              <a:t>is</a:t>
            </a:r>
            <a:r>
              <a:rPr sz="1800" spc="-15" dirty="0">
                <a:solidFill>
                  <a:srgbClr val="252525"/>
                </a:solidFill>
                <a:latin typeface="Calisto MT"/>
                <a:cs typeface="Calisto MT"/>
              </a:rPr>
              <a:t> </a:t>
            </a:r>
            <a:r>
              <a:rPr sz="1800" spc="-10" dirty="0">
                <a:solidFill>
                  <a:srgbClr val="252525"/>
                </a:solidFill>
                <a:latin typeface="Calisto MT"/>
                <a:cs typeface="Calisto MT"/>
              </a:rPr>
              <a:t>likely</a:t>
            </a:r>
            <a:r>
              <a:rPr sz="1800" spc="-25" dirty="0">
                <a:solidFill>
                  <a:srgbClr val="252525"/>
                </a:solidFill>
                <a:latin typeface="Calisto MT"/>
                <a:cs typeface="Calisto MT"/>
              </a:rPr>
              <a:t> </a:t>
            </a:r>
            <a:r>
              <a:rPr sz="1800" dirty="0">
                <a:solidFill>
                  <a:srgbClr val="252525"/>
                </a:solidFill>
                <a:latin typeface="Calisto MT"/>
                <a:cs typeface="Calisto MT"/>
              </a:rPr>
              <a:t>not</a:t>
            </a:r>
            <a:r>
              <a:rPr sz="1800" spc="-10" dirty="0">
                <a:solidFill>
                  <a:srgbClr val="252525"/>
                </a:solidFill>
                <a:latin typeface="Calisto MT"/>
                <a:cs typeface="Calisto MT"/>
              </a:rPr>
              <a:t> waiting</a:t>
            </a:r>
            <a:r>
              <a:rPr sz="1800" spc="-20" dirty="0">
                <a:solidFill>
                  <a:srgbClr val="252525"/>
                </a:solidFill>
                <a:latin typeface="Calisto MT"/>
                <a:cs typeface="Calisto MT"/>
              </a:rPr>
              <a:t> </a:t>
            </a:r>
            <a:r>
              <a:rPr sz="1800" spc="-5" dirty="0">
                <a:solidFill>
                  <a:srgbClr val="252525"/>
                </a:solidFill>
                <a:latin typeface="Calisto MT"/>
                <a:cs typeface="Calisto MT"/>
              </a:rPr>
              <a:t>for</a:t>
            </a:r>
            <a:r>
              <a:rPr sz="1800" spc="5" dirty="0">
                <a:solidFill>
                  <a:srgbClr val="252525"/>
                </a:solidFill>
                <a:latin typeface="Calisto MT"/>
                <a:cs typeface="Calisto MT"/>
              </a:rPr>
              <a:t> </a:t>
            </a:r>
            <a:r>
              <a:rPr sz="1800" dirty="0">
                <a:solidFill>
                  <a:srgbClr val="252525"/>
                </a:solidFill>
                <a:latin typeface="Calisto MT"/>
                <a:cs typeface="Calisto MT"/>
              </a:rPr>
              <a:t>I/O</a:t>
            </a:r>
            <a:endParaRPr sz="1800">
              <a:latin typeface="Calisto MT"/>
              <a:cs typeface="Calisto MT"/>
            </a:endParaRPr>
          </a:p>
        </p:txBody>
      </p:sp>
      <p:sp>
        <p:nvSpPr>
          <p:cNvPr id="17" name="Title 16"/>
          <p:cNvSpPr>
            <a:spLocks noGrp="1"/>
          </p:cNvSpPr>
          <p:nvPr>
            <p:ph type="title"/>
          </p:nvPr>
        </p:nvSpPr>
        <p:spPr/>
        <p:txBody>
          <a:bodyPr/>
          <a:lstStyle/>
          <a:p>
            <a:pPr algn="ctr"/>
            <a:r>
              <a:rPr lang="en-US" b="1" dirty="0" smtClean="0">
                <a:solidFill>
                  <a:srgbClr val="FF0000"/>
                </a:solidFill>
              </a:rPr>
              <a:t>MULTIPROGRAMMING</a:t>
            </a:r>
            <a:endParaRPr lang="en-US" b="1" dirty="0">
              <a:solidFill>
                <a:srgbClr val="FF0000"/>
              </a:solidFill>
            </a:endParaRPr>
          </a:p>
        </p:txBody>
      </p:sp>
    </p:spTree>
  </p:cSld>
  <p:clrMapOvr>
    <a:masterClrMapping/>
  </p:clrMapOvr>
  <p:transition>
    <p:blinds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sp>
        <p:nvSpPr>
          <p:cNvPr id="6" name="object 6"/>
          <p:cNvSpPr/>
          <p:nvPr/>
        </p:nvSpPr>
        <p:spPr>
          <a:xfrm>
            <a:off x="457200" y="1840992"/>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9" name="object 9"/>
          <p:cNvSpPr txBox="1"/>
          <p:nvPr/>
        </p:nvSpPr>
        <p:spPr>
          <a:xfrm>
            <a:off x="612140" y="5138165"/>
            <a:ext cx="7811134" cy="969368"/>
          </a:xfrm>
          <a:prstGeom prst="rect">
            <a:avLst/>
          </a:prstGeom>
        </p:spPr>
        <p:txBody>
          <a:bodyPr vert="horz" wrap="square" lIns="0" tIns="12065" rIns="0" bIns="0" rtlCol="0">
            <a:spAutoFit/>
          </a:bodyPr>
          <a:lstStyle/>
          <a:p>
            <a:pPr marL="294640" indent="-282575">
              <a:lnSpc>
                <a:spcPct val="100000"/>
              </a:lnSpc>
              <a:spcBef>
                <a:spcPts val="95"/>
              </a:spcBef>
              <a:buClr>
                <a:srgbClr val="990000"/>
              </a:buClr>
              <a:buSzPct val="75000"/>
              <a:buFont typeface="Wingdings"/>
              <a:buChar char=""/>
              <a:tabLst>
                <a:tab pos="295275" algn="l"/>
              </a:tabLst>
            </a:pPr>
            <a:r>
              <a:rPr sz="2200" spc="-5" dirty="0">
                <a:solidFill>
                  <a:srgbClr val="252525"/>
                </a:solidFill>
                <a:latin typeface="Calisto MT"/>
                <a:cs typeface="Calisto MT"/>
              </a:rPr>
              <a:t>Multiprogramming</a:t>
            </a:r>
            <a:endParaRPr sz="2200" dirty="0">
              <a:latin typeface="Calisto MT"/>
              <a:cs typeface="Calisto MT"/>
            </a:endParaRPr>
          </a:p>
          <a:p>
            <a:pPr marL="873760" marR="5080" lvl="1" indent="-283845">
              <a:lnSpc>
                <a:spcPct val="80000"/>
              </a:lnSpc>
              <a:spcBef>
                <a:spcPts val="600"/>
              </a:spcBef>
              <a:buClr>
                <a:srgbClr val="990000"/>
              </a:buClr>
              <a:buSzPct val="75000"/>
              <a:buFont typeface="Wingdings"/>
              <a:buChar char=""/>
              <a:tabLst>
                <a:tab pos="874394" algn="l"/>
              </a:tabLst>
            </a:pPr>
            <a:r>
              <a:rPr sz="2200" spc="5" dirty="0" smtClean="0">
                <a:solidFill>
                  <a:srgbClr val="252525"/>
                </a:solidFill>
                <a:latin typeface="Calisto MT"/>
                <a:cs typeface="Calisto MT"/>
              </a:rPr>
              <a:t>memory </a:t>
            </a:r>
            <a:r>
              <a:rPr sz="2200" spc="-5" dirty="0">
                <a:solidFill>
                  <a:srgbClr val="252525"/>
                </a:solidFill>
                <a:latin typeface="Calisto MT"/>
                <a:cs typeface="Calisto MT"/>
              </a:rPr>
              <a:t>is</a:t>
            </a:r>
            <a:r>
              <a:rPr sz="2200" spc="5" dirty="0">
                <a:solidFill>
                  <a:srgbClr val="252525"/>
                </a:solidFill>
                <a:latin typeface="Calisto MT"/>
                <a:cs typeface="Calisto MT"/>
              </a:rPr>
              <a:t> </a:t>
            </a:r>
            <a:r>
              <a:rPr sz="2200" spc="-10" dirty="0">
                <a:solidFill>
                  <a:srgbClr val="252525"/>
                </a:solidFill>
                <a:latin typeface="Calisto MT"/>
                <a:cs typeface="Calisto MT"/>
              </a:rPr>
              <a:t>expanded</a:t>
            </a:r>
            <a:r>
              <a:rPr sz="2200" spc="5" dirty="0">
                <a:solidFill>
                  <a:srgbClr val="252525"/>
                </a:solidFill>
                <a:latin typeface="Calisto MT"/>
                <a:cs typeface="Calisto MT"/>
              </a:rPr>
              <a:t> </a:t>
            </a:r>
            <a:r>
              <a:rPr sz="2200" spc="-5" dirty="0">
                <a:solidFill>
                  <a:srgbClr val="252525"/>
                </a:solidFill>
                <a:latin typeface="Calisto MT"/>
                <a:cs typeface="Calisto MT"/>
              </a:rPr>
              <a:t>to</a:t>
            </a:r>
            <a:r>
              <a:rPr sz="2200" spc="5" dirty="0">
                <a:solidFill>
                  <a:srgbClr val="252525"/>
                </a:solidFill>
                <a:latin typeface="Calisto MT"/>
                <a:cs typeface="Calisto MT"/>
              </a:rPr>
              <a:t> </a:t>
            </a:r>
            <a:r>
              <a:rPr sz="2200" spc="-5" dirty="0">
                <a:solidFill>
                  <a:srgbClr val="252525"/>
                </a:solidFill>
                <a:latin typeface="Calisto MT"/>
                <a:cs typeface="Calisto MT"/>
              </a:rPr>
              <a:t>hold</a:t>
            </a:r>
            <a:r>
              <a:rPr sz="2200" spc="5" dirty="0">
                <a:solidFill>
                  <a:srgbClr val="252525"/>
                </a:solidFill>
                <a:latin typeface="Calisto MT"/>
                <a:cs typeface="Calisto MT"/>
              </a:rPr>
              <a:t> </a:t>
            </a:r>
            <a:r>
              <a:rPr sz="2200" spc="-20" dirty="0">
                <a:solidFill>
                  <a:srgbClr val="252525"/>
                </a:solidFill>
                <a:latin typeface="Calisto MT"/>
                <a:cs typeface="Calisto MT"/>
              </a:rPr>
              <a:t>three,</a:t>
            </a:r>
            <a:r>
              <a:rPr sz="2200" dirty="0">
                <a:solidFill>
                  <a:srgbClr val="252525"/>
                </a:solidFill>
                <a:latin typeface="Calisto MT"/>
                <a:cs typeface="Calisto MT"/>
              </a:rPr>
              <a:t> </a:t>
            </a:r>
            <a:r>
              <a:rPr sz="2200" spc="-35" dirty="0">
                <a:solidFill>
                  <a:srgbClr val="252525"/>
                </a:solidFill>
                <a:latin typeface="Calisto MT"/>
                <a:cs typeface="Calisto MT"/>
              </a:rPr>
              <a:t>four,</a:t>
            </a:r>
            <a:r>
              <a:rPr sz="2200" spc="5" dirty="0">
                <a:solidFill>
                  <a:srgbClr val="252525"/>
                </a:solidFill>
                <a:latin typeface="Calisto MT"/>
                <a:cs typeface="Calisto MT"/>
              </a:rPr>
              <a:t> </a:t>
            </a:r>
            <a:r>
              <a:rPr sz="2200" spc="-5" dirty="0">
                <a:solidFill>
                  <a:srgbClr val="252525"/>
                </a:solidFill>
                <a:latin typeface="Calisto MT"/>
                <a:cs typeface="Calisto MT"/>
              </a:rPr>
              <a:t>or</a:t>
            </a:r>
            <a:r>
              <a:rPr sz="2200" dirty="0">
                <a:solidFill>
                  <a:srgbClr val="252525"/>
                </a:solidFill>
                <a:latin typeface="Calisto MT"/>
                <a:cs typeface="Calisto MT"/>
              </a:rPr>
              <a:t> more programs </a:t>
            </a:r>
            <a:r>
              <a:rPr sz="2200" spc="-545" dirty="0">
                <a:solidFill>
                  <a:srgbClr val="252525"/>
                </a:solidFill>
                <a:latin typeface="Calisto MT"/>
                <a:cs typeface="Calisto MT"/>
              </a:rPr>
              <a:t> </a:t>
            </a:r>
            <a:r>
              <a:rPr sz="2200" spc="-10" dirty="0">
                <a:solidFill>
                  <a:srgbClr val="252525"/>
                </a:solidFill>
                <a:latin typeface="Calisto MT"/>
                <a:cs typeface="Calisto MT"/>
              </a:rPr>
              <a:t>and </a:t>
            </a:r>
            <a:r>
              <a:rPr sz="2200" spc="-15" dirty="0">
                <a:solidFill>
                  <a:srgbClr val="252525"/>
                </a:solidFill>
                <a:latin typeface="Calisto MT"/>
                <a:cs typeface="Calisto MT"/>
              </a:rPr>
              <a:t>switch</a:t>
            </a:r>
            <a:r>
              <a:rPr sz="2200" spc="35" dirty="0">
                <a:solidFill>
                  <a:srgbClr val="252525"/>
                </a:solidFill>
                <a:latin typeface="Calisto MT"/>
                <a:cs typeface="Calisto MT"/>
              </a:rPr>
              <a:t> </a:t>
            </a:r>
            <a:r>
              <a:rPr sz="2200" spc="-5" dirty="0">
                <a:solidFill>
                  <a:srgbClr val="252525"/>
                </a:solidFill>
                <a:latin typeface="Calisto MT"/>
                <a:cs typeface="Calisto MT"/>
              </a:rPr>
              <a:t>among all</a:t>
            </a:r>
            <a:r>
              <a:rPr sz="2200" spc="-10" dirty="0">
                <a:solidFill>
                  <a:srgbClr val="252525"/>
                </a:solidFill>
                <a:latin typeface="Calisto MT"/>
                <a:cs typeface="Calisto MT"/>
              </a:rPr>
              <a:t> </a:t>
            </a:r>
            <a:r>
              <a:rPr sz="2200" spc="-5" dirty="0">
                <a:solidFill>
                  <a:srgbClr val="252525"/>
                </a:solidFill>
                <a:latin typeface="Calisto MT"/>
                <a:cs typeface="Calisto MT"/>
              </a:rPr>
              <a:t>of</a:t>
            </a:r>
            <a:r>
              <a:rPr sz="2200" spc="229" dirty="0">
                <a:solidFill>
                  <a:srgbClr val="252525"/>
                </a:solidFill>
                <a:latin typeface="Calisto MT"/>
                <a:cs typeface="Calisto MT"/>
              </a:rPr>
              <a:t> </a:t>
            </a:r>
            <a:r>
              <a:rPr sz="2200" spc="-5" dirty="0">
                <a:solidFill>
                  <a:srgbClr val="252525"/>
                </a:solidFill>
                <a:latin typeface="Calisto MT"/>
                <a:cs typeface="Calisto MT"/>
              </a:rPr>
              <a:t>them</a:t>
            </a:r>
            <a:endParaRPr sz="2200" dirty="0">
              <a:latin typeface="Calisto MT"/>
              <a:cs typeface="Calisto MT"/>
            </a:endParaRPr>
          </a:p>
        </p:txBody>
      </p:sp>
      <p:grpSp>
        <p:nvGrpSpPr>
          <p:cNvPr id="10" name="object 10"/>
          <p:cNvGrpSpPr/>
          <p:nvPr/>
        </p:nvGrpSpPr>
        <p:grpSpPr>
          <a:xfrm>
            <a:off x="3778167" y="4613855"/>
            <a:ext cx="1757680" cy="86360"/>
            <a:chOff x="3778167" y="4613855"/>
            <a:chExt cx="1757680" cy="86360"/>
          </a:xfrm>
        </p:grpSpPr>
        <p:sp>
          <p:nvSpPr>
            <p:cNvPr id="11" name="object 11"/>
            <p:cNvSpPr/>
            <p:nvPr/>
          </p:nvSpPr>
          <p:spPr>
            <a:xfrm>
              <a:off x="3778167" y="4656744"/>
              <a:ext cx="1696085" cy="0"/>
            </a:xfrm>
            <a:custGeom>
              <a:avLst/>
              <a:gdLst/>
              <a:ahLst/>
              <a:cxnLst/>
              <a:rect l="l" t="t" r="r" b="b"/>
              <a:pathLst>
                <a:path w="1696085">
                  <a:moveTo>
                    <a:pt x="0" y="0"/>
                  </a:moveTo>
                  <a:lnTo>
                    <a:pt x="0" y="0"/>
                  </a:lnTo>
                  <a:lnTo>
                    <a:pt x="1695717" y="0"/>
                  </a:lnTo>
                </a:path>
              </a:pathLst>
            </a:custGeom>
            <a:ln w="11078">
              <a:solidFill>
                <a:srgbClr val="000000"/>
              </a:solidFill>
            </a:ln>
          </p:spPr>
          <p:txBody>
            <a:bodyPr wrap="square" lIns="0" tIns="0" rIns="0" bIns="0" rtlCol="0"/>
            <a:lstStyle/>
            <a:p>
              <a:endParaRPr/>
            </a:p>
          </p:txBody>
        </p:sp>
        <p:sp>
          <p:nvSpPr>
            <p:cNvPr id="12" name="object 12"/>
            <p:cNvSpPr/>
            <p:nvPr/>
          </p:nvSpPr>
          <p:spPr>
            <a:xfrm>
              <a:off x="5461640" y="4613855"/>
              <a:ext cx="74295" cy="86360"/>
            </a:xfrm>
            <a:custGeom>
              <a:avLst/>
              <a:gdLst/>
              <a:ahLst/>
              <a:cxnLst/>
              <a:rect l="l" t="t" r="r" b="b"/>
              <a:pathLst>
                <a:path w="74295" h="86360">
                  <a:moveTo>
                    <a:pt x="0" y="0"/>
                  </a:moveTo>
                  <a:lnTo>
                    <a:pt x="0" y="85787"/>
                  </a:lnTo>
                  <a:lnTo>
                    <a:pt x="74154" y="42888"/>
                  </a:lnTo>
                  <a:lnTo>
                    <a:pt x="0" y="0"/>
                  </a:lnTo>
                  <a:close/>
                </a:path>
              </a:pathLst>
            </a:custGeom>
            <a:solidFill>
              <a:srgbClr val="000000"/>
            </a:solidFill>
          </p:spPr>
          <p:txBody>
            <a:bodyPr wrap="square" lIns="0" tIns="0" rIns="0" bIns="0" rtlCol="0"/>
            <a:lstStyle/>
            <a:p>
              <a:endParaRPr/>
            </a:p>
          </p:txBody>
        </p:sp>
      </p:grpSp>
      <p:graphicFrame>
        <p:nvGraphicFramePr>
          <p:cNvPr id="13" name="object 13"/>
          <p:cNvGraphicFramePr>
            <a:graphicFrameLocks noGrp="1"/>
          </p:cNvGraphicFramePr>
          <p:nvPr/>
        </p:nvGraphicFramePr>
        <p:xfrm>
          <a:off x="2833219" y="2177003"/>
          <a:ext cx="4536439" cy="412517"/>
        </p:xfrm>
        <a:graphic>
          <a:graphicData uri="http://schemas.openxmlformats.org/drawingml/2006/table">
            <a:tbl>
              <a:tblPr firstRow="1" bandRow="1">
                <a:tableStyleId>{2D5ABB26-0587-4C30-8999-92F81FD0307C}</a:tableStyleId>
              </a:tblPr>
              <a:tblGrid>
                <a:gridCol w="412115">
                  <a:extLst>
                    <a:ext uri="{9D8B030D-6E8A-4147-A177-3AD203B41FA5}">
                      <a16:colId xmlns="" xmlns:a16="http://schemas.microsoft.com/office/drawing/2014/main" val="20000"/>
                    </a:ext>
                  </a:extLst>
                </a:gridCol>
                <a:gridCol w="1856105">
                  <a:extLst>
                    <a:ext uri="{9D8B030D-6E8A-4147-A177-3AD203B41FA5}">
                      <a16:colId xmlns="" xmlns:a16="http://schemas.microsoft.com/office/drawing/2014/main" val="20001"/>
                    </a:ext>
                  </a:extLst>
                </a:gridCol>
                <a:gridCol w="412114">
                  <a:extLst>
                    <a:ext uri="{9D8B030D-6E8A-4147-A177-3AD203B41FA5}">
                      <a16:colId xmlns="" xmlns:a16="http://schemas.microsoft.com/office/drawing/2014/main" val="20002"/>
                    </a:ext>
                  </a:extLst>
                </a:gridCol>
                <a:gridCol w="1856105">
                  <a:extLst>
                    <a:ext uri="{9D8B030D-6E8A-4147-A177-3AD203B41FA5}">
                      <a16:colId xmlns="" xmlns:a16="http://schemas.microsoft.com/office/drawing/2014/main" val="20003"/>
                    </a:ext>
                  </a:extLst>
                </a:gridCol>
              </a:tblGrid>
              <a:tr h="412517">
                <a:tc>
                  <a:txBody>
                    <a:bodyPr/>
                    <a:lstStyle/>
                    <a:p>
                      <a:pPr marL="59055">
                        <a:lnSpc>
                          <a:spcPct val="100000"/>
                        </a:lnSpc>
                        <a:spcBef>
                          <a:spcPts val="919"/>
                        </a:spcBef>
                      </a:pPr>
                      <a:r>
                        <a:rPr sz="1250" b="1" spc="-5" dirty="0">
                          <a:latin typeface="Times New Roman"/>
                          <a:cs typeface="Times New Roman"/>
                        </a:rPr>
                        <a:t>Run</a:t>
                      </a:r>
                      <a:endParaRPr sz="1250">
                        <a:latin typeface="Times New Roman"/>
                        <a:cs typeface="Times New Roman"/>
                      </a:endParaRPr>
                    </a:p>
                  </a:txBody>
                  <a:tcPr marL="0" marR="0" marT="11683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DFDFD"/>
                    </a:solidFill>
                  </a:tcPr>
                </a:tc>
                <a:tc>
                  <a:txBody>
                    <a:bodyPr/>
                    <a:lstStyle/>
                    <a:p>
                      <a:pPr algn="ctr">
                        <a:lnSpc>
                          <a:spcPct val="100000"/>
                        </a:lnSpc>
                        <a:spcBef>
                          <a:spcPts val="919"/>
                        </a:spcBef>
                      </a:pPr>
                      <a:r>
                        <a:rPr sz="1250" b="1" dirty="0">
                          <a:latin typeface="Times New Roman"/>
                          <a:cs typeface="Times New Roman"/>
                        </a:rPr>
                        <a:t>Wait</a:t>
                      </a:r>
                      <a:endParaRPr sz="1250">
                        <a:latin typeface="Times New Roman"/>
                        <a:cs typeface="Times New Roman"/>
                      </a:endParaRPr>
                    </a:p>
                  </a:txBody>
                  <a:tcPr marL="0" marR="0" marT="116839"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59055">
                        <a:lnSpc>
                          <a:spcPct val="100000"/>
                        </a:lnSpc>
                        <a:spcBef>
                          <a:spcPts val="919"/>
                        </a:spcBef>
                      </a:pPr>
                      <a:r>
                        <a:rPr sz="1250" b="1" spc="-5" dirty="0">
                          <a:latin typeface="Times New Roman"/>
                          <a:cs typeface="Times New Roman"/>
                        </a:rPr>
                        <a:t>Run</a:t>
                      </a:r>
                      <a:endParaRPr sz="1250">
                        <a:latin typeface="Times New Roman"/>
                        <a:cs typeface="Times New Roman"/>
                      </a:endParaRPr>
                    </a:p>
                  </a:txBody>
                  <a:tcPr marL="0" marR="0" marT="11683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DFDFD"/>
                    </a:solidFill>
                  </a:tcPr>
                </a:tc>
                <a:tc>
                  <a:txBody>
                    <a:bodyPr/>
                    <a:lstStyle/>
                    <a:p>
                      <a:pPr algn="ctr">
                        <a:lnSpc>
                          <a:spcPct val="100000"/>
                        </a:lnSpc>
                        <a:spcBef>
                          <a:spcPts val="919"/>
                        </a:spcBef>
                      </a:pPr>
                      <a:r>
                        <a:rPr sz="1250" b="1" dirty="0">
                          <a:latin typeface="Times New Roman"/>
                          <a:cs typeface="Times New Roman"/>
                        </a:rPr>
                        <a:t>Wait</a:t>
                      </a:r>
                      <a:endParaRPr sz="1250">
                        <a:latin typeface="Times New Roman"/>
                        <a:cs typeface="Times New Roman"/>
                      </a:endParaRPr>
                    </a:p>
                  </a:txBody>
                  <a:tcPr marL="0" marR="0" marT="116839" marB="0">
                    <a:lnL w="12700">
                      <a:solidFill>
                        <a:srgbClr val="000000"/>
                      </a:solidFill>
                      <a:prstDash val="solid"/>
                    </a:lnL>
                    <a:lnB w="12700">
                      <a:solidFill>
                        <a:srgbClr val="000000"/>
                      </a:solidFill>
                      <a:prstDash val="solid"/>
                    </a:lnB>
                  </a:tcPr>
                </a:tc>
                <a:extLst>
                  <a:ext uri="{0D108BD9-81ED-4DB2-BD59-A6C34878D82A}">
                    <a16:rowId xmlns="" xmlns:a16="http://schemas.microsoft.com/office/drawing/2014/main" val="10000"/>
                  </a:ext>
                </a:extLst>
              </a:tr>
            </a:tbl>
          </a:graphicData>
        </a:graphic>
      </p:graphicFrame>
      <p:graphicFrame>
        <p:nvGraphicFramePr>
          <p:cNvPr id="14" name="object 14"/>
          <p:cNvGraphicFramePr>
            <a:graphicFrameLocks noGrp="1"/>
          </p:cNvGraphicFramePr>
          <p:nvPr/>
        </p:nvGraphicFramePr>
        <p:xfrm>
          <a:off x="2833219" y="2795722"/>
          <a:ext cx="4536439" cy="412174"/>
        </p:xfrm>
        <a:graphic>
          <a:graphicData uri="http://schemas.openxmlformats.org/drawingml/2006/table">
            <a:tbl>
              <a:tblPr firstRow="1" bandRow="1">
                <a:tableStyleId>{2D5ABB26-0587-4C30-8999-92F81FD0307C}</a:tableStyleId>
              </a:tblPr>
              <a:tblGrid>
                <a:gridCol w="412115">
                  <a:extLst>
                    <a:ext uri="{9D8B030D-6E8A-4147-A177-3AD203B41FA5}">
                      <a16:colId xmlns="" xmlns:a16="http://schemas.microsoft.com/office/drawing/2014/main" val="20000"/>
                    </a:ext>
                  </a:extLst>
                </a:gridCol>
                <a:gridCol w="412750">
                  <a:extLst>
                    <a:ext uri="{9D8B030D-6E8A-4147-A177-3AD203B41FA5}">
                      <a16:colId xmlns="" xmlns:a16="http://schemas.microsoft.com/office/drawing/2014/main" val="20001"/>
                    </a:ext>
                  </a:extLst>
                </a:gridCol>
                <a:gridCol w="1856105">
                  <a:extLst>
                    <a:ext uri="{9D8B030D-6E8A-4147-A177-3AD203B41FA5}">
                      <a16:colId xmlns="" xmlns:a16="http://schemas.microsoft.com/office/drawing/2014/main" val="20002"/>
                    </a:ext>
                  </a:extLst>
                </a:gridCol>
                <a:gridCol w="412114">
                  <a:extLst>
                    <a:ext uri="{9D8B030D-6E8A-4147-A177-3AD203B41FA5}">
                      <a16:colId xmlns="" xmlns:a16="http://schemas.microsoft.com/office/drawing/2014/main" val="20003"/>
                    </a:ext>
                  </a:extLst>
                </a:gridCol>
                <a:gridCol w="1443355">
                  <a:extLst>
                    <a:ext uri="{9D8B030D-6E8A-4147-A177-3AD203B41FA5}">
                      <a16:colId xmlns="" xmlns:a16="http://schemas.microsoft.com/office/drawing/2014/main" val="20004"/>
                    </a:ext>
                  </a:extLst>
                </a:gridCol>
              </a:tblGrid>
              <a:tr h="412174">
                <a:tc>
                  <a:txBody>
                    <a:bodyPr/>
                    <a:lstStyle/>
                    <a:p>
                      <a:pPr marL="48895">
                        <a:lnSpc>
                          <a:spcPct val="100000"/>
                        </a:lnSpc>
                        <a:spcBef>
                          <a:spcPts val="919"/>
                        </a:spcBef>
                      </a:pPr>
                      <a:r>
                        <a:rPr sz="1250" b="1" dirty="0">
                          <a:latin typeface="Times New Roman"/>
                          <a:cs typeface="Times New Roman"/>
                        </a:rPr>
                        <a:t>Wait</a:t>
                      </a:r>
                      <a:endParaRPr sz="1250">
                        <a:latin typeface="Times New Roman"/>
                        <a:cs typeface="Times New Roman"/>
                      </a:endParaRPr>
                    </a:p>
                  </a:txBody>
                  <a:tcPr marL="0" marR="0" marT="116839" marB="0">
                    <a:lnR w="12700">
                      <a:solidFill>
                        <a:srgbClr val="000000"/>
                      </a:solidFill>
                      <a:prstDash val="solid"/>
                    </a:lnR>
                    <a:lnB w="12700">
                      <a:solidFill>
                        <a:srgbClr val="000000"/>
                      </a:solidFill>
                      <a:prstDash val="solid"/>
                    </a:lnB>
                  </a:tcPr>
                </a:tc>
                <a:tc>
                  <a:txBody>
                    <a:bodyPr/>
                    <a:lstStyle/>
                    <a:p>
                      <a:pPr marL="59055">
                        <a:lnSpc>
                          <a:spcPct val="100000"/>
                        </a:lnSpc>
                        <a:spcBef>
                          <a:spcPts val="919"/>
                        </a:spcBef>
                      </a:pPr>
                      <a:r>
                        <a:rPr sz="1250" b="1" spc="-5" dirty="0">
                          <a:latin typeface="Times New Roman"/>
                          <a:cs typeface="Times New Roman"/>
                        </a:rPr>
                        <a:t>Run</a:t>
                      </a:r>
                      <a:endParaRPr sz="1250">
                        <a:latin typeface="Times New Roman"/>
                        <a:cs typeface="Times New Roman"/>
                      </a:endParaRPr>
                    </a:p>
                  </a:txBody>
                  <a:tcPr marL="0" marR="0" marT="11683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CDCDC"/>
                    </a:solidFill>
                  </a:tcPr>
                </a:tc>
                <a:tc>
                  <a:txBody>
                    <a:bodyPr/>
                    <a:lstStyle/>
                    <a:p>
                      <a:pPr marL="552450">
                        <a:lnSpc>
                          <a:spcPct val="100000"/>
                        </a:lnSpc>
                        <a:spcBef>
                          <a:spcPts val="919"/>
                        </a:spcBef>
                      </a:pPr>
                      <a:r>
                        <a:rPr sz="1250" b="1" dirty="0">
                          <a:latin typeface="Times New Roman"/>
                          <a:cs typeface="Times New Roman"/>
                        </a:rPr>
                        <a:t>Wait</a:t>
                      </a:r>
                      <a:endParaRPr sz="1250">
                        <a:latin typeface="Times New Roman"/>
                        <a:cs typeface="Times New Roman"/>
                      </a:endParaRPr>
                    </a:p>
                  </a:txBody>
                  <a:tcPr marL="0" marR="0" marT="116839"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59055">
                        <a:lnSpc>
                          <a:spcPct val="100000"/>
                        </a:lnSpc>
                        <a:spcBef>
                          <a:spcPts val="919"/>
                        </a:spcBef>
                      </a:pPr>
                      <a:r>
                        <a:rPr sz="1250" b="1" spc="-5" dirty="0">
                          <a:latin typeface="Times New Roman"/>
                          <a:cs typeface="Times New Roman"/>
                        </a:rPr>
                        <a:t>Run</a:t>
                      </a:r>
                      <a:endParaRPr sz="1250">
                        <a:latin typeface="Times New Roman"/>
                        <a:cs typeface="Times New Roman"/>
                      </a:endParaRPr>
                    </a:p>
                  </a:txBody>
                  <a:tcPr marL="0" marR="0" marT="11683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CDCDC"/>
                    </a:solidFill>
                  </a:tcPr>
                </a:tc>
                <a:tc>
                  <a:txBody>
                    <a:bodyPr/>
                    <a:lstStyle/>
                    <a:p>
                      <a:pPr algn="ctr">
                        <a:lnSpc>
                          <a:spcPct val="100000"/>
                        </a:lnSpc>
                        <a:spcBef>
                          <a:spcPts val="919"/>
                        </a:spcBef>
                      </a:pPr>
                      <a:r>
                        <a:rPr sz="1250" b="1" dirty="0">
                          <a:latin typeface="Times New Roman"/>
                          <a:cs typeface="Times New Roman"/>
                        </a:rPr>
                        <a:t>Wait</a:t>
                      </a:r>
                      <a:endParaRPr sz="1250">
                        <a:latin typeface="Times New Roman"/>
                        <a:cs typeface="Times New Roman"/>
                      </a:endParaRPr>
                    </a:p>
                  </a:txBody>
                  <a:tcPr marL="0" marR="0" marT="116839" marB="0">
                    <a:lnL w="12700">
                      <a:solidFill>
                        <a:srgbClr val="000000"/>
                      </a:solidFill>
                      <a:prstDash val="solid"/>
                    </a:lnL>
                    <a:lnB w="12700">
                      <a:solidFill>
                        <a:srgbClr val="000000"/>
                      </a:solidFill>
                      <a:prstDash val="solid"/>
                    </a:lnB>
                  </a:tcPr>
                </a:tc>
                <a:extLst>
                  <a:ext uri="{0D108BD9-81ED-4DB2-BD59-A6C34878D82A}">
                    <a16:rowId xmlns="" xmlns:a16="http://schemas.microsoft.com/office/drawing/2014/main" val="10000"/>
                  </a:ext>
                </a:extLst>
              </a:tr>
            </a:tbl>
          </a:graphicData>
        </a:graphic>
      </p:graphicFrame>
      <p:graphicFrame>
        <p:nvGraphicFramePr>
          <p:cNvPr id="15" name="object 15"/>
          <p:cNvGraphicFramePr>
            <a:graphicFrameLocks noGrp="1"/>
          </p:cNvGraphicFramePr>
          <p:nvPr/>
        </p:nvGraphicFramePr>
        <p:xfrm>
          <a:off x="2833219" y="4032794"/>
          <a:ext cx="4538979" cy="412185"/>
        </p:xfrm>
        <a:graphic>
          <a:graphicData uri="http://schemas.openxmlformats.org/drawingml/2006/table">
            <a:tbl>
              <a:tblPr firstRow="1" bandRow="1">
                <a:tableStyleId>{2D5ABB26-0587-4C30-8999-92F81FD0307C}</a:tableStyleId>
              </a:tblPr>
              <a:tblGrid>
                <a:gridCol w="412115">
                  <a:extLst>
                    <a:ext uri="{9D8B030D-6E8A-4147-A177-3AD203B41FA5}">
                      <a16:colId xmlns="" xmlns:a16="http://schemas.microsoft.com/office/drawing/2014/main" val="20000"/>
                    </a:ext>
                  </a:extLst>
                </a:gridCol>
                <a:gridCol w="412750">
                  <a:extLst>
                    <a:ext uri="{9D8B030D-6E8A-4147-A177-3AD203B41FA5}">
                      <a16:colId xmlns="" xmlns:a16="http://schemas.microsoft.com/office/drawing/2014/main" val="20001"/>
                    </a:ext>
                  </a:extLst>
                </a:gridCol>
                <a:gridCol w="412750">
                  <a:extLst>
                    <a:ext uri="{9D8B030D-6E8A-4147-A177-3AD203B41FA5}">
                      <a16:colId xmlns="" xmlns:a16="http://schemas.microsoft.com/office/drawing/2014/main" val="20002"/>
                    </a:ext>
                  </a:extLst>
                </a:gridCol>
                <a:gridCol w="1031240">
                  <a:extLst>
                    <a:ext uri="{9D8B030D-6E8A-4147-A177-3AD203B41FA5}">
                      <a16:colId xmlns="" xmlns:a16="http://schemas.microsoft.com/office/drawing/2014/main" val="20003"/>
                    </a:ext>
                  </a:extLst>
                </a:gridCol>
                <a:gridCol w="412750">
                  <a:extLst>
                    <a:ext uri="{9D8B030D-6E8A-4147-A177-3AD203B41FA5}">
                      <a16:colId xmlns="" xmlns:a16="http://schemas.microsoft.com/office/drawing/2014/main" val="20004"/>
                    </a:ext>
                  </a:extLst>
                </a:gridCol>
                <a:gridCol w="412750">
                  <a:extLst>
                    <a:ext uri="{9D8B030D-6E8A-4147-A177-3AD203B41FA5}">
                      <a16:colId xmlns="" xmlns:a16="http://schemas.microsoft.com/office/drawing/2014/main" val="20005"/>
                    </a:ext>
                  </a:extLst>
                </a:gridCol>
                <a:gridCol w="412749">
                  <a:extLst>
                    <a:ext uri="{9D8B030D-6E8A-4147-A177-3AD203B41FA5}">
                      <a16:colId xmlns="" xmlns:a16="http://schemas.microsoft.com/office/drawing/2014/main" val="20006"/>
                    </a:ext>
                  </a:extLst>
                </a:gridCol>
                <a:gridCol w="1031875">
                  <a:extLst>
                    <a:ext uri="{9D8B030D-6E8A-4147-A177-3AD203B41FA5}">
                      <a16:colId xmlns="" xmlns:a16="http://schemas.microsoft.com/office/drawing/2014/main" val="20007"/>
                    </a:ext>
                  </a:extLst>
                </a:gridCol>
              </a:tblGrid>
              <a:tr h="214868">
                <a:tc>
                  <a:txBody>
                    <a:bodyPr/>
                    <a:lstStyle/>
                    <a:p>
                      <a:pPr algn="ctr">
                        <a:lnSpc>
                          <a:spcPts val="1485"/>
                        </a:lnSpc>
                        <a:spcBef>
                          <a:spcPts val="105"/>
                        </a:spcBef>
                      </a:pPr>
                      <a:r>
                        <a:rPr sz="1250" b="1" spc="-5" dirty="0">
                          <a:latin typeface="Times New Roman"/>
                          <a:cs typeface="Times New Roman"/>
                        </a:rPr>
                        <a:t>Run</a:t>
                      </a:r>
                      <a:endParaRPr sz="1250">
                        <a:latin typeface="Times New Roman"/>
                        <a:cs typeface="Times New Roman"/>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solidFill>
                      <a:srgbClr val="FDFDFD"/>
                    </a:solidFill>
                  </a:tcPr>
                </a:tc>
                <a:tc>
                  <a:txBody>
                    <a:bodyPr/>
                    <a:lstStyle/>
                    <a:p>
                      <a:pPr algn="ctr">
                        <a:lnSpc>
                          <a:spcPts val="1485"/>
                        </a:lnSpc>
                        <a:spcBef>
                          <a:spcPts val="105"/>
                        </a:spcBef>
                      </a:pPr>
                      <a:r>
                        <a:rPr sz="1250" b="1" spc="-5" dirty="0">
                          <a:latin typeface="Times New Roman"/>
                          <a:cs typeface="Times New Roman"/>
                        </a:rPr>
                        <a:t>Run</a:t>
                      </a:r>
                      <a:endParaRPr sz="1250">
                        <a:latin typeface="Times New Roman"/>
                        <a:cs typeface="Times New Roman"/>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solidFill>
                      <a:srgbClr val="DCDCDC"/>
                    </a:solidFill>
                  </a:tcPr>
                </a:tc>
                <a:tc>
                  <a:txBody>
                    <a:bodyPr/>
                    <a:lstStyle/>
                    <a:p>
                      <a:pPr algn="ctr">
                        <a:lnSpc>
                          <a:spcPts val="1485"/>
                        </a:lnSpc>
                        <a:spcBef>
                          <a:spcPts val="105"/>
                        </a:spcBef>
                      </a:pPr>
                      <a:r>
                        <a:rPr sz="1250" b="1" spc="-5" dirty="0">
                          <a:latin typeface="Times New Roman"/>
                          <a:cs typeface="Times New Roman"/>
                        </a:rPr>
                        <a:t>Run</a:t>
                      </a:r>
                      <a:endParaRPr sz="1250">
                        <a:latin typeface="Times New Roman"/>
                        <a:cs typeface="Times New Roman"/>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solidFill>
                      <a:srgbClr val="BEEAF9"/>
                    </a:solidFill>
                  </a:tcPr>
                </a:tc>
                <a:tc rowSpan="2">
                  <a:txBody>
                    <a:bodyPr/>
                    <a:lstStyle/>
                    <a:p>
                      <a:pPr marL="392430">
                        <a:lnSpc>
                          <a:spcPct val="100000"/>
                        </a:lnSpc>
                        <a:spcBef>
                          <a:spcPts val="920"/>
                        </a:spcBef>
                      </a:pPr>
                      <a:r>
                        <a:rPr sz="1250" b="1" dirty="0">
                          <a:latin typeface="Times New Roman"/>
                          <a:cs typeface="Times New Roman"/>
                        </a:rPr>
                        <a:t>Wait</a:t>
                      </a:r>
                      <a:endParaRPr sz="1250">
                        <a:latin typeface="Times New Roman"/>
                        <a:cs typeface="Times New Roman"/>
                      </a:endParaRPr>
                    </a:p>
                  </a:txBody>
                  <a:tcPr marL="0" marR="0" marT="11684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gn="ctr">
                        <a:lnSpc>
                          <a:spcPts val="1485"/>
                        </a:lnSpc>
                        <a:spcBef>
                          <a:spcPts val="105"/>
                        </a:spcBef>
                      </a:pPr>
                      <a:r>
                        <a:rPr sz="1250" b="1" spc="-5" dirty="0">
                          <a:latin typeface="Times New Roman"/>
                          <a:cs typeface="Times New Roman"/>
                        </a:rPr>
                        <a:t>Run</a:t>
                      </a:r>
                      <a:endParaRPr sz="1250">
                        <a:latin typeface="Times New Roman"/>
                        <a:cs typeface="Times New Roman"/>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solidFill>
                      <a:srgbClr val="FDFDFD"/>
                    </a:solidFill>
                  </a:tcPr>
                </a:tc>
                <a:tc>
                  <a:txBody>
                    <a:bodyPr/>
                    <a:lstStyle/>
                    <a:p>
                      <a:pPr algn="ctr">
                        <a:lnSpc>
                          <a:spcPts val="1485"/>
                        </a:lnSpc>
                        <a:spcBef>
                          <a:spcPts val="105"/>
                        </a:spcBef>
                      </a:pPr>
                      <a:r>
                        <a:rPr sz="1250" b="1" spc="-5" dirty="0">
                          <a:latin typeface="Times New Roman"/>
                          <a:cs typeface="Times New Roman"/>
                        </a:rPr>
                        <a:t>Run</a:t>
                      </a:r>
                      <a:endParaRPr sz="1250">
                        <a:latin typeface="Times New Roman"/>
                        <a:cs typeface="Times New Roman"/>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solidFill>
                      <a:srgbClr val="DCDCDC"/>
                    </a:solidFill>
                  </a:tcPr>
                </a:tc>
                <a:tc>
                  <a:txBody>
                    <a:bodyPr/>
                    <a:lstStyle/>
                    <a:p>
                      <a:pPr algn="ctr">
                        <a:lnSpc>
                          <a:spcPts val="1485"/>
                        </a:lnSpc>
                        <a:spcBef>
                          <a:spcPts val="105"/>
                        </a:spcBef>
                      </a:pPr>
                      <a:r>
                        <a:rPr sz="1250" b="1" spc="-5" dirty="0">
                          <a:latin typeface="Times New Roman"/>
                          <a:cs typeface="Times New Roman"/>
                        </a:rPr>
                        <a:t>Run</a:t>
                      </a:r>
                      <a:endParaRPr sz="1250">
                        <a:latin typeface="Times New Roman"/>
                        <a:cs typeface="Times New Roman"/>
                      </a:endParaRPr>
                    </a:p>
                  </a:txBody>
                  <a:tcPr marL="0" marR="0" marT="13335" marB="0">
                    <a:lnL w="12700">
                      <a:solidFill>
                        <a:srgbClr val="000000"/>
                      </a:solidFill>
                      <a:prstDash val="solid"/>
                    </a:lnL>
                    <a:lnR w="12700">
                      <a:solidFill>
                        <a:srgbClr val="000000"/>
                      </a:solidFill>
                      <a:prstDash val="solid"/>
                    </a:lnR>
                    <a:lnT w="12700">
                      <a:solidFill>
                        <a:srgbClr val="000000"/>
                      </a:solidFill>
                      <a:prstDash val="solid"/>
                    </a:lnT>
                    <a:solidFill>
                      <a:srgbClr val="BEEAF9"/>
                    </a:solidFill>
                  </a:tcPr>
                </a:tc>
                <a:tc rowSpan="2">
                  <a:txBody>
                    <a:bodyPr/>
                    <a:lstStyle/>
                    <a:p>
                      <a:pPr marL="392430">
                        <a:lnSpc>
                          <a:spcPct val="100000"/>
                        </a:lnSpc>
                        <a:spcBef>
                          <a:spcPts val="920"/>
                        </a:spcBef>
                      </a:pPr>
                      <a:r>
                        <a:rPr sz="1250" b="1" dirty="0">
                          <a:latin typeface="Times New Roman"/>
                          <a:cs typeface="Times New Roman"/>
                        </a:rPr>
                        <a:t>Wait</a:t>
                      </a:r>
                      <a:endParaRPr sz="1250">
                        <a:latin typeface="Times New Roman"/>
                        <a:cs typeface="Times New Roman"/>
                      </a:endParaRPr>
                    </a:p>
                  </a:txBody>
                  <a:tcPr marL="0" marR="0" marT="116840" marB="0">
                    <a:lnL w="12700">
                      <a:solidFill>
                        <a:srgbClr val="000000"/>
                      </a:solidFill>
                      <a:prstDash val="solid"/>
                    </a:lnL>
                    <a:lnB w="12700">
                      <a:solidFill>
                        <a:srgbClr val="000000"/>
                      </a:solidFill>
                      <a:prstDash val="solid"/>
                    </a:lnB>
                  </a:tcPr>
                </a:tc>
                <a:extLst>
                  <a:ext uri="{0D108BD9-81ED-4DB2-BD59-A6C34878D82A}">
                    <a16:rowId xmlns="" xmlns:a16="http://schemas.microsoft.com/office/drawing/2014/main" val="10000"/>
                  </a:ext>
                </a:extLst>
              </a:tr>
              <a:tr h="197317">
                <a:tc>
                  <a:txBody>
                    <a:bodyPr/>
                    <a:lstStyle/>
                    <a:p>
                      <a:pPr algn="ctr">
                        <a:lnSpc>
                          <a:spcPts val="1430"/>
                        </a:lnSpc>
                      </a:pPr>
                      <a:r>
                        <a:rPr sz="1250" b="1" dirty="0">
                          <a:latin typeface="Times New Roman"/>
                          <a:cs typeface="Times New Roman"/>
                        </a:rPr>
                        <a:t>A</a:t>
                      </a:r>
                      <a:endParaRPr sz="125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FDFDFD"/>
                    </a:solidFill>
                  </a:tcPr>
                </a:tc>
                <a:tc>
                  <a:txBody>
                    <a:bodyPr/>
                    <a:lstStyle/>
                    <a:p>
                      <a:pPr algn="ctr">
                        <a:lnSpc>
                          <a:spcPts val="1430"/>
                        </a:lnSpc>
                      </a:pPr>
                      <a:r>
                        <a:rPr sz="1250" b="1" dirty="0">
                          <a:latin typeface="Times New Roman"/>
                          <a:cs typeface="Times New Roman"/>
                        </a:rPr>
                        <a:t>B</a:t>
                      </a:r>
                      <a:endParaRPr sz="125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DCDCDC"/>
                    </a:solidFill>
                  </a:tcPr>
                </a:tc>
                <a:tc>
                  <a:txBody>
                    <a:bodyPr/>
                    <a:lstStyle/>
                    <a:p>
                      <a:pPr algn="ctr">
                        <a:lnSpc>
                          <a:spcPts val="1430"/>
                        </a:lnSpc>
                      </a:pPr>
                      <a:r>
                        <a:rPr sz="1250" b="1" dirty="0">
                          <a:latin typeface="Times New Roman"/>
                          <a:cs typeface="Times New Roman"/>
                        </a:rPr>
                        <a:t>C</a:t>
                      </a:r>
                      <a:endParaRPr sz="125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BEEAF9"/>
                    </a:solidFill>
                  </a:tcPr>
                </a:tc>
                <a:tc vMerge="1">
                  <a:txBody>
                    <a:bodyPr/>
                    <a:lstStyle/>
                    <a:p>
                      <a:endParaRPr/>
                    </a:p>
                  </a:txBody>
                  <a:tcPr marL="0" marR="0" marT="11684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gn="ctr">
                        <a:lnSpc>
                          <a:spcPts val="1430"/>
                        </a:lnSpc>
                      </a:pPr>
                      <a:r>
                        <a:rPr sz="1250" b="1" dirty="0">
                          <a:latin typeface="Times New Roman"/>
                          <a:cs typeface="Times New Roman"/>
                        </a:rPr>
                        <a:t>A</a:t>
                      </a:r>
                      <a:endParaRPr sz="125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FDFDFD"/>
                    </a:solidFill>
                  </a:tcPr>
                </a:tc>
                <a:tc>
                  <a:txBody>
                    <a:bodyPr/>
                    <a:lstStyle/>
                    <a:p>
                      <a:pPr algn="ctr">
                        <a:lnSpc>
                          <a:spcPts val="1430"/>
                        </a:lnSpc>
                      </a:pPr>
                      <a:r>
                        <a:rPr sz="1250" b="1" dirty="0">
                          <a:latin typeface="Times New Roman"/>
                          <a:cs typeface="Times New Roman"/>
                        </a:rPr>
                        <a:t>B</a:t>
                      </a:r>
                      <a:endParaRPr sz="125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DCDCDC"/>
                    </a:solidFill>
                  </a:tcPr>
                </a:tc>
                <a:tc>
                  <a:txBody>
                    <a:bodyPr/>
                    <a:lstStyle/>
                    <a:p>
                      <a:pPr algn="ctr">
                        <a:lnSpc>
                          <a:spcPts val="1430"/>
                        </a:lnSpc>
                      </a:pPr>
                      <a:r>
                        <a:rPr sz="1250" b="1" dirty="0">
                          <a:latin typeface="Times New Roman"/>
                          <a:cs typeface="Times New Roman"/>
                        </a:rPr>
                        <a:t>C</a:t>
                      </a:r>
                      <a:endParaRPr sz="125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BEEAF9"/>
                    </a:solidFill>
                  </a:tcPr>
                </a:tc>
                <a:tc vMerge="1">
                  <a:txBody>
                    <a:bodyPr/>
                    <a:lstStyle/>
                    <a:p>
                      <a:endParaRPr/>
                    </a:p>
                  </a:txBody>
                  <a:tcPr marL="0" marR="0" marT="116840" marB="0">
                    <a:lnL w="12700">
                      <a:solidFill>
                        <a:srgbClr val="000000"/>
                      </a:solidFill>
                      <a:prstDash val="solid"/>
                    </a:lnL>
                    <a:lnB w="12700">
                      <a:solidFill>
                        <a:srgbClr val="000000"/>
                      </a:solidFill>
                      <a:prstDash val="solid"/>
                    </a:lnB>
                  </a:tcPr>
                </a:tc>
                <a:extLst>
                  <a:ext uri="{0D108BD9-81ED-4DB2-BD59-A6C34878D82A}">
                    <a16:rowId xmlns="" xmlns:a16="http://schemas.microsoft.com/office/drawing/2014/main" val="10001"/>
                  </a:ext>
                </a:extLst>
              </a:tr>
            </a:tbl>
          </a:graphicData>
        </a:graphic>
      </p:graphicFrame>
      <p:graphicFrame>
        <p:nvGraphicFramePr>
          <p:cNvPr id="16" name="object 16"/>
          <p:cNvGraphicFramePr>
            <a:graphicFrameLocks noGrp="1"/>
          </p:cNvGraphicFramePr>
          <p:nvPr/>
        </p:nvGraphicFramePr>
        <p:xfrm>
          <a:off x="2833219" y="3414098"/>
          <a:ext cx="4538979" cy="412517"/>
        </p:xfrm>
        <a:graphic>
          <a:graphicData uri="http://schemas.openxmlformats.org/drawingml/2006/table">
            <a:tbl>
              <a:tblPr firstRow="1" bandRow="1">
                <a:tableStyleId>{2D5ABB26-0587-4C30-8999-92F81FD0307C}</a:tableStyleId>
              </a:tblPr>
              <a:tblGrid>
                <a:gridCol w="825500">
                  <a:extLst>
                    <a:ext uri="{9D8B030D-6E8A-4147-A177-3AD203B41FA5}">
                      <a16:colId xmlns="" xmlns:a16="http://schemas.microsoft.com/office/drawing/2014/main" val="20000"/>
                    </a:ext>
                  </a:extLst>
                </a:gridCol>
                <a:gridCol w="412750">
                  <a:extLst>
                    <a:ext uri="{9D8B030D-6E8A-4147-A177-3AD203B41FA5}">
                      <a16:colId xmlns="" xmlns:a16="http://schemas.microsoft.com/office/drawing/2014/main" val="20001"/>
                    </a:ext>
                  </a:extLst>
                </a:gridCol>
                <a:gridCol w="1856105">
                  <a:extLst>
                    <a:ext uri="{9D8B030D-6E8A-4147-A177-3AD203B41FA5}">
                      <a16:colId xmlns="" xmlns:a16="http://schemas.microsoft.com/office/drawing/2014/main" val="20002"/>
                    </a:ext>
                  </a:extLst>
                </a:gridCol>
                <a:gridCol w="412749">
                  <a:extLst>
                    <a:ext uri="{9D8B030D-6E8A-4147-A177-3AD203B41FA5}">
                      <a16:colId xmlns="" xmlns:a16="http://schemas.microsoft.com/office/drawing/2014/main" val="20003"/>
                    </a:ext>
                  </a:extLst>
                </a:gridCol>
                <a:gridCol w="1031875">
                  <a:extLst>
                    <a:ext uri="{9D8B030D-6E8A-4147-A177-3AD203B41FA5}">
                      <a16:colId xmlns="" xmlns:a16="http://schemas.microsoft.com/office/drawing/2014/main" val="20004"/>
                    </a:ext>
                  </a:extLst>
                </a:gridCol>
              </a:tblGrid>
              <a:tr h="412517">
                <a:tc>
                  <a:txBody>
                    <a:bodyPr/>
                    <a:lstStyle/>
                    <a:p>
                      <a:pPr marL="255270">
                        <a:lnSpc>
                          <a:spcPct val="100000"/>
                        </a:lnSpc>
                        <a:spcBef>
                          <a:spcPts val="919"/>
                        </a:spcBef>
                      </a:pPr>
                      <a:r>
                        <a:rPr sz="1250" b="1" dirty="0">
                          <a:latin typeface="Times New Roman"/>
                          <a:cs typeface="Times New Roman"/>
                        </a:rPr>
                        <a:t>Wait</a:t>
                      </a:r>
                      <a:endParaRPr sz="1250">
                        <a:latin typeface="Times New Roman"/>
                        <a:cs typeface="Times New Roman"/>
                      </a:endParaRPr>
                    </a:p>
                  </a:txBody>
                  <a:tcPr marL="0" marR="0" marT="116839" marB="0">
                    <a:lnR w="12700">
                      <a:solidFill>
                        <a:srgbClr val="000000"/>
                      </a:solidFill>
                      <a:prstDash val="solid"/>
                    </a:lnR>
                    <a:lnB w="12700">
                      <a:solidFill>
                        <a:srgbClr val="000000"/>
                      </a:solidFill>
                      <a:prstDash val="solid"/>
                    </a:lnB>
                  </a:tcPr>
                </a:tc>
                <a:tc>
                  <a:txBody>
                    <a:bodyPr/>
                    <a:lstStyle/>
                    <a:p>
                      <a:pPr marL="59055">
                        <a:lnSpc>
                          <a:spcPct val="100000"/>
                        </a:lnSpc>
                        <a:spcBef>
                          <a:spcPts val="919"/>
                        </a:spcBef>
                      </a:pPr>
                      <a:r>
                        <a:rPr sz="1250" b="1" spc="-5" dirty="0">
                          <a:latin typeface="Times New Roman"/>
                          <a:cs typeface="Times New Roman"/>
                        </a:rPr>
                        <a:t>Run</a:t>
                      </a:r>
                      <a:endParaRPr sz="1250">
                        <a:latin typeface="Times New Roman"/>
                        <a:cs typeface="Times New Roman"/>
                      </a:endParaRPr>
                    </a:p>
                  </a:txBody>
                  <a:tcPr marL="0" marR="0" marT="11683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EAF9"/>
                    </a:solidFill>
                  </a:tcPr>
                </a:tc>
                <a:tc>
                  <a:txBody>
                    <a:bodyPr/>
                    <a:lstStyle/>
                    <a:p>
                      <a:pPr marR="107314" algn="ctr">
                        <a:lnSpc>
                          <a:spcPct val="100000"/>
                        </a:lnSpc>
                        <a:spcBef>
                          <a:spcPts val="919"/>
                        </a:spcBef>
                      </a:pPr>
                      <a:r>
                        <a:rPr sz="1250" b="1" dirty="0">
                          <a:latin typeface="Times New Roman"/>
                          <a:cs typeface="Times New Roman"/>
                        </a:rPr>
                        <a:t>Wait</a:t>
                      </a:r>
                      <a:endParaRPr sz="1250">
                        <a:latin typeface="Times New Roman"/>
                        <a:cs typeface="Times New Roman"/>
                      </a:endParaRPr>
                    </a:p>
                  </a:txBody>
                  <a:tcPr marL="0" marR="0" marT="116839"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59055">
                        <a:lnSpc>
                          <a:spcPct val="100000"/>
                        </a:lnSpc>
                        <a:spcBef>
                          <a:spcPts val="919"/>
                        </a:spcBef>
                      </a:pPr>
                      <a:r>
                        <a:rPr sz="1250" b="1" spc="-5" dirty="0">
                          <a:latin typeface="Times New Roman"/>
                          <a:cs typeface="Times New Roman"/>
                        </a:rPr>
                        <a:t>Run</a:t>
                      </a:r>
                      <a:endParaRPr sz="1250">
                        <a:latin typeface="Times New Roman"/>
                        <a:cs typeface="Times New Roman"/>
                      </a:endParaRPr>
                    </a:p>
                  </a:txBody>
                  <a:tcPr marL="0" marR="0" marT="11683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EAF9"/>
                    </a:solidFill>
                  </a:tcPr>
                </a:tc>
                <a:tc>
                  <a:txBody>
                    <a:bodyPr/>
                    <a:lstStyle/>
                    <a:p>
                      <a:pPr algn="ctr">
                        <a:lnSpc>
                          <a:spcPct val="100000"/>
                        </a:lnSpc>
                        <a:spcBef>
                          <a:spcPts val="919"/>
                        </a:spcBef>
                      </a:pPr>
                      <a:r>
                        <a:rPr sz="1250" b="1" dirty="0">
                          <a:latin typeface="Times New Roman"/>
                          <a:cs typeface="Times New Roman"/>
                        </a:rPr>
                        <a:t>Wait</a:t>
                      </a:r>
                      <a:endParaRPr sz="1250">
                        <a:latin typeface="Times New Roman"/>
                        <a:cs typeface="Times New Roman"/>
                      </a:endParaRPr>
                    </a:p>
                  </a:txBody>
                  <a:tcPr marL="0" marR="0" marT="116839" marB="0">
                    <a:lnL w="12700">
                      <a:solidFill>
                        <a:srgbClr val="000000"/>
                      </a:solidFill>
                      <a:prstDash val="solid"/>
                    </a:lnL>
                    <a:lnB w="12700">
                      <a:solidFill>
                        <a:srgbClr val="000000"/>
                      </a:solidFill>
                      <a:prstDash val="solid"/>
                    </a:lnB>
                  </a:tcPr>
                </a:tc>
                <a:extLst>
                  <a:ext uri="{0D108BD9-81ED-4DB2-BD59-A6C34878D82A}">
                    <a16:rowId xmlns="" xmlns:a16="http://schemas.microsoft.com/office/drawing/2014/main" val="10000"/>
                  </a:ext>
                </a:extLst>
              </a:tr>
            </a:tbl>
          </a:graphicData>
        </a:graphic>
      </p:graphicFrame>
      <p:sp>
        <p:nvSpPr>
          <p:cNvPr id="17" name="object 17"/>
          <p:cNvSpPr txBox="1"/>
          <p:nvPr/>
        </p:nvSpPr>
        <p:spPr>
          <a:xfrm>
            <a:off x="1726062" y="2285976"/>
            <a:ext cx="4509135" cy="2691765"/>
          </a:xfrm>
          <a:prstGeom prst="rect">
            <a:avLst/>
          </a:prstGeom>
        </p:spPr>
        <p:txBody>
          <a:bodyPr vert="horz" wrap="square" lIns="0" tIns="13335" rIns="0" bIns="0" rtlCol="0">
            <a:spAutoFit/>
          </a:bodyPr>
          <a:lstStyle/>
          <a:p>
            <a:pPr marL="12700" algn="just">
              <a:lnSpc>
                <a:spcPct val="100000"/>
              </a:lnSpc>
              <a:spcBef>
                <a:spcPts val="105"/>
              </a:spcBef>
            </a:pPr>
            <a:r>
              <a:rPr sz="1250" b="1" dirty="0">
                <a:latin typeface="Times New Roman"/>
                <a:cs typeface="Times New Roman"/>
              </a:rPr>
              <a:t>Program</a:t>
            </a:r>
            <a:r>
              <a:rPr sz="1250" b="1" spc="-40" dirty="0">
                <a:latin typeface="Times New Roman"/>
                <a:cs typeface="Times New Roman"/>
              </a:rPr>
              <a:t> </a:t>
            </a:r>
            <a:r>
              <a:rPr sz="1250" b="1" spc="5" dirty="0">
                <a:latin typeface="Times New Roman"/>
                <a:cs typeface="Times New Roman"/>
              </a:rPr>
              <a:t>A</a:t>
            </a:r>
            <a:endParaRPr sz="1250" dirty="0">
              <a:latin typeface="Times New Roman"/>
              <a:cs typeface="Times New Roman"/>
            </a:endParaRPr>
          </a:p>
          <a:p>
            <a:pPr marL="12700" marR="3721100" algn="just">
              <a:lnSpc>
                <a:spcPct val="324600"/>
              </a:lnSpc>
              <a:spcBef>
                <a:spcPts val="5"/>
              </a:spcBef>
            </a:pPr>
            <a:r>
              <a:rPr sz="1250" b="1" dirty="0">
                <a:latin typeface="Times New Roman"/>
                <a:cs typeface="Times New Roman"/>
              </a:rPr>
              <a:t>Program B </a:t>
            </a:r>
            <a:r>
              <a:rPr sz="1250" b="1" spc="-300" dirty="0">
                <a:latin typeface="Times New Roman"/>
                <a:cs typeface="Times New Roman"/>
              </a:rPr>
              <a:t> </a:t>
            </a:r>
            <a:r>
              <a:rPr sz="1250" b="1" dirty="0">
                <a:latin typeface="Times New Roman"/>
                <a:cs typeface="Times New Roman"/>
              </a:rPr>
              <a:t>Program</a:t>
            </a:r>
            <a:r>
              <a:rPr sz="1250" b="1" spc="-75" dirty="0">
                <a:latin typeface="Times New Roman"/>
                <a:cs typeface="Times New Roman"/>
              </a:rPr>
              <a:t> </a:t>
            </a:r>
            <a:r>
              <a:rPr sz="1250" b="1" spc="5" dirty="0">
                <a:latin typeface="Times New Roman"/>
                <a:cs typeface="Times New Roman"/>
              </a:rPr>
              <a:t>C </a:t>
            </a:r>
            <a:r>
              <a:rPr sz="1250" b="1" spc="-300" dirty="0">
                <a:latin typeface="Times New Roman"/>
                <a:cs typeface="Times New Roman"/>
              </a:rPr>
              <a:t> </a:t>
            </a:r>
            <a:r>
              <a:rPr sz="1250" b="1" spc="-5" dirty="0">
                <a:latin typeface="Times New Roman"/>
                <a:cs typeface="Times New Roman"/>
              </a:rPr>
              <a:t>Combined</a:t>
            </a:r>
            <a:endParaRPr sz="1250" dirty="0">
              <a:latin typeface="Times New Roman"/>
              <a:cs typeface="Times New Roman"/>
            </a:endParaRPr>
          </a:p>
          <a:p>
            <a:pPr>
              <a:lnSpc>
                <a:spcPct val="100000"/>
              </a:lnSpc>
              <a:spcBef>
                <a:spcPts val="35"/>
              </a:spcBef>
            </a:pPr>
            <a:endParaRPr sz="1250" dirty="0">
              <a:latin typeface="Times New Roman"/>
              <a:cs typeface="Times New Roman"/>
            </a:endParaRPr>
          </a:p>
          <a:p>
            <a:pPr marL="1542415">
              <a:lnSpc>
                <a:spcPct val="100000"/>
              </a:lnSpc>
              <a:spcBef>
                <a:spcPts val="5"/>
              </a:spcBef>
            </a:pPr>
            <a:r>
              <a:rPr sz="1250" b="1" dirty="0">
                <a:latin typeface="Times New Roman"/>
                <a:cs typeface="Times New Roman"/>
              </a:rPr>
              <a:t>Time</a:t>
            </a:r>
            <a:endParaRPr sz="1250" dirty="0">
              <a:latin typeface="Times New Roman"/>
              <a:cs typeface="Times New Roman"/>
            </a:endParaRPr>
          </a:p>
          <a:p>
            <a:pPr marL="1513840">
              <a:lnSpc>
                <a:spcPct val="100000"/>
              </a:lnSpc>
              <a:spcBef>
                <a:spcPts val="395"/>
              </a:spcBef>
            </a:pPr>
            <a:r>
              <a:rPr sz="1250" b="1" dirty="0">
                <a:latin typeface="Times New Roman"/>
                <a:cs typeface="Times New Roman"/>
              </a:rPr>
              <a:t>(c)</a:t>
            </a:r>
            <a:r>
              <a:rPr sz="1250" b="1" spc="-10" dirty="0">
                <a:latin typeface="Times New Roman"/>
                <a:cs typeface="Times New Roman"/>
              </a:rPr>
              <a:t> </a:t>
            </a:r>
            <a:r>
              <a:rPr sz="1250" b="1" dirty="0">
                <a:latin typeface="Times New Roman"/>
                <a:cs typeface="Times New Roman"/>
              </a:rPr>
              <a:t>Multiprogramming</a:t>
            </a:r>
            <a:r>
              <a:rPr sz="1250" b="1" spc="-10" dirty="0">
                <a:latin typeface="Times New Roman"/>
                <a:cs typeface="Times New Roman"/>
              </a:rPr>
              <a:t> </a:t>
            </a:r>
            <a:r>
              <a:rPr sz="1250" b="1" spc="-5" dirty="0">
                <a:latin typeface="Times New Roman"/>
                <a:cs typeface="Times New Roman"/>
              </a:rPr>
              <a:t>with </a:t>
            </a:r>
            <a:r>
              <a:rPr sz="1250" b="1" dirty="0">
                <a:latin typeface="Times New Roman"/>
                <a:cs typeface="Times New Roman"/>
              </a:rPr>
              <a:t>three</a:t>
            </a:r>
            <a:r>
              <a:rPr sz="1250" b="1" spc="-15" dirty="0">
                <a:latin typeface="Times New Roman"/>
                <a:cs typeface="Times New Roman"/>
              </a:rPr>
              <a:t> </a:t>
            </a:r>
            <a:r>
              <a:rPr sz="1250" b="1" dirty="0">
                <a:latin typeface="Times New Roman"/>
                <a:cs typeface="Times New Roman"/>
              </a:rPr>
              <a:t>programs</a:t>
            </a:r>
            <a:endParaRPr sz="1250" dirty="0">
              <a:latin typeface="Times New Roman"/>
              <a:cs typeface="Times New Roman"/>
            </a:endParaRPr>
          </a:p>
        </p:txBody>
      </p:sp>
      <p:sp>
        <p:nvSpPr>
          <p:cNvPr id="19" name="Title 18"/>
          <p:cNvSpPr>
            <a:spLocks noGrp="1"/>
          </p:cNvSpPr>
          <p:nvPr>
            <p:ph type="title"/>
          </p:nvPr>
        </p:nvSpPr>
        <p:spPr/>
        <p:txBody>
          <a:bodyPr/>
          <a:lstStyle/>
          <a:p>
            <a:pPr algn="ctr"/>
            <a:r>
              <a:rPr lang="en-US" b="1" dirty="0" smtClean="0">
                <a:solidFill>
                  <a:srgbClr val="FF0000"/>
                </a:solidFill>
              </a:rPr>
              <a:t>MULTIPROGRAMMING</a:t>
            </a:r>
            <a:endParaRPr lang="en-US" dirty="0"/>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610600" cy="6124754"/>
          </a:xfrm>
          <a:prstGeom prst="rect">
            <a:avLst/>
          </a:prstGeom>
        </p:spPr>
        <p:txBody>
          <a:bodyPr wrap="square">
            <a:spAutoFit/>
          </a:bodyPr>
          <a:lstStyle/>
          <a:p>
            <a:pPr algn="just"/>
            <a:r>
              <a:rPr lang="en-IN" sz="2800" b="1" dirty="0"/>
              <a:t>UNIT - III</a:t>
            </a:r>
          </a:p>
          <a:p>
            <a:pPr algn="just"/>
            <a:r>
              <a:rPr lang="en-IN" sz="2800" dirty="0"/>
              <a:t>Deadlocks - System Model, Deadlocks Characterization, Methods for Handling Deadlocks, Deadlock</a:t>
            </a:r>
          </a:p>
          <a:p>
            <a:pPr algn="just"/>
            <a:r>
              <a:rPr lang="en-IN" sz="2800" dirty="0"/>
              <a:t>Prevention, Deadlock Avoidance, Deadlock Detection, and Recovery from </a:t>
            </a:r>
            <a:r>
              <a:rPr lang="en-IN" sz="2800" dirty="0" smtClean="0"/>
              <a:t>Deadlock Process </a:t>
            </a:r>
            <a:r>
              <a:rPr lang="en-IN" sz="2800" dirty="0"/>
              <a:t>Management and Synchronization - The Critical Section Problem, </a:t>
            </a:r>
            <a:r>
              <a:rPr lang="en-IN" sz="2800" dirty="0" smtClean="0"/>
              <a:t>Synchronization Hardware</a:t>
            </a:r>
            <a:r>
              <a:rPr lang="en-IN" sz="2800" dirty="0"/>
              <a:t>, Semaphores, and Classical Problems of Synchronization, Critical Regions, Monitors</a:t>
            </a:r>
          </a:p>
          <a:p>
            <a:pPr algn="just"/>
            <a:r>
              <a:rPr lang="en-IN" sz="2800" dirty="0" err="1"/>
              <a:t>Interprocess</a:t>
            </a:r>
            <a:r>
              <a:rPr lang="en-IN" sz="2800" dirty="0"/>
              <a:t> Communication Mechanisms: IPC between processes on a single computer </a:t>
            </a:r>
            <a:r>
              <a:rPr lang="en-IN" sz="2800" dirty="0" smtClean="0"/>
              <a:t>system, IPC </a:t>
            </a:r>
            <a:r>
              <a:rPr lang="en-IN" sz="2800" dirty="0"/>
              <a:t>between processes on different systems, using pipes, FIFOs, message queues, shared memory</a:t>
            </a:r>
            <a:r>
              <a:rPr lang="en-IN" sz="2800" dirty="0" smtClean="0"/>
              <a:t>.</a:t>
            </a:r>
            <a:endParaRPr lang="en-IN" sz="2800" dirty="0"/>
          </a:p>
        </p:txBody>
      </p:sp>
    </p:spTree>
    <p:extLst>
      <p:ext uri="{BB962C8B-B14F-4D97-AF65-F5344CB8AC3E}">
        <p14:creationId xmlns="" xmlns:p14="http://schemas.microsoft.com/office/powerpoint/2010/main" val="3656322983"/>
      </p:ext>
    </p:extLst>
  </p:cSld>
  <p:clrMapOvr>
    <a:masterClrMapping/>
  </p:clrMapOvr>
  <p:transition>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620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sp>
        <p:nvSpPr>
          <p:cNvPr id="7" name="object 7"/>
          <p:cNvSpPr/>
          <p:nvPr/>
        </p:nvSpPr>
        <p:spPr>
          <a:xfrm>
            <a:off x="457200" y="1840991"/>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11" name="object 11"/>
          <p:cNvSpPr txBox="1"/>
          <p:nvPr/>
        </p:nvSpPr>
        <p:spPr>
          <a:xfrm>
            <a:off x="3671445" y="2860943"/>
            <a:ext cx="539115" cy="293370"/>
          </a:xfrm>
          <a:prstGeom prst="rect">
            <a:avLst/>
          </a:prstGeom>
        </p:spPr>
        <p:txBody>
          <a:bodyPr vert="horz" wrap="square" lIns="0" tIns="13335" rIns="0" bIns="0" rtlCol="0">
            <a:spAutoFit/>
          </a:bodyPr>
          <a:lstStyle/>
          <a:p>
            <a:pPr marL="12700">
              <a:lnSpc>
                <a:spcPct val="100000"/>
              </a:lnSpc>
              <a:spcBef>
                <a:spcPts val="105"/>
              </a:spcBef>
            </a:pPr>
            <a:r>
              <a:rPr sz="1750" b="1" spc="-60" dirty="0">
                <a:latin typeface="Times New Roman"/>
                <a:cs typeface="Times New Roman"/>
              </a:rPr>
              <a:t>JO</a:t>
            </a:r>
            <a:r>
              <a:rPr sz="1750" b="1" spc="-70" dirty="0">
                <a:latin typeface="Times New Roman"/>
                <a:cs typeface="Times New Roman"/>
              </a:rPr>
              <a:t>B1</a:t>
            </a:r>
            <a:endParaRPr sz="1750">
              <a:latin typeface="Times New Roman"/>
              <a:cs typeface="Times New Roman"/>
            </a:endParaRPr>
          </a:p>
        </p:txBody>
      </p:sp>
      <p:sp>
        <p:nvSpPr>
          <p:cNvPr id="12" name="object 12"/>
          <p:cNvSpPr txBox="1"/>
          <p:nvPr/>
        </p:nvSpPr>
        <p:spPr>
          <a:xfrm>
            <a:off x="5565561" y="2860943"/>
            <a:ext cx="539115" cy="293370"/>
          </a:xfrm>
          <a:prstGeom prst="rect">
            <a:avLst/>
          </a:prstGeom>
        </p:spPr>
        <p:txBody>
          <a:bodyPr vert="horz" wrap="square" lIns="0" tIns="13335" rIns="0" bIns="0" rtlCol="0">
            <a:spAutoFit/>
          </a:bodyPr>
          <a:lstStyle/>
          <a:p>
            <a:pPr marL="12700">
              <a:lnSpc>
                <a:spcPct val="100000"/>
              </a:lnSpc>
              <a:spcBef>
                <a:spcPts val="105"/>
              </a:spcBef>
            </a:pPr>
            <a:r>
              <a:rPr sz="1750" b="1" spc="-60" dirty="0">
                <a:latin typeface="Times New Roman"/>
                <a:cs typeface="Times New Roman"/>
              </a:rPr>
              <a:t>JO</a:t>
            </a:r>
            <a:r>
              <a:rPr sz="1750" b="1" spc="-70" dirty="0">
                <a:latin typeface="Times New Roman"/>
                <a:cs typeface="Times New Roman"/>
              </a:rPr>
              <a:t>B2</a:t>
            </a:r>
            <a:endParaRPr sz="1750">
              <a:latin typeface="Times New Roman"/>
              <a:cs typeface="Times New Roman"/>
            </a:endParaRPr>
          </a:p>
        </p:txBody>
      </p:sp>
      <p:sp>
        <p:nvSpPr>
          <p:cNvPr id="13" name="object 13"/>
          <p:cNvSpPr txBox="1"/>
          <p:nvPr/>
        </p:nvSpPr>
        <p:spPr>
          <a:xfrm>
            <a:off x="7459678" y="2860943"/>
            <a:ext cx="539115" cy="293370"/>
          </a:xfrm>
          <a:prstGeom prst="rect">
            <a:avLst/>
          </a:prstGeom>
        </p:spPr>
        <p:txBody>
          <a:bodyPr vert="horz" wrap="square" lIns="0" tIns="13335" rIns="0" bIns="0" rtlCol="0">
            <a:spAutoFit/>
          </a:bodyPr>
          <a:lstStyle/>
          <a:p>
            <a:pPr marL="12700">
              <a:lnSpc>
                <a:spcPct val="100000"/>
              </a:lnSpc>
              <a:spcBef>
                <a:spcPts val="105"/>
              </a:spcBef>
            </a:pPr>
            <a:r>
              <a:rPr sz="1750" b="1" spc="-60" dirty="0">
                <a:latin typeface="Times New Roman"/>
                <a:cs typeface="Times New Roman"/>
              </a:rPr>
              <a:t>JO</a:t>
            </a:r>
            <a:r>
              <a:rPr sz="1750" b="1" spc="-70" dirty="0">
                <a:latin typeface="Times New Roman"/>
                <a:cs typeface="Times New Roman"/>
              </a:rPr>
              <a:t>B3</a:t>
            </a:r>
            <a:endParaRPr sz="1750">
              <a:latin typeface="Times New Roman"/>
              <a:cs typeface="Times New Roman"/>
            </a:endParaRPr>
          </a:p>
        </p:txBody>
      </p:sp>
      <p:sp>
        <p:nvSpPr>
          <p:cNvPr id="14" name="object 14"/>
          <p:cNvSpPr/>
          <p:nvPr/>
        </p:nvSpPr>
        <p:spPr>
          <a:xfrm>
            <a:off x="381000" y="2818078"/>
            <a:ext cx="8295640" cy="18415"/>
          </a:xfrm>
          <a:custGeom>
            <a:avLst/>
            <a:gdLst/>
            <a:ahLst/>
            <a:cxnLst/>
            <a:rect l="l" t="t" r="r" b="b"/>
            <a:pathLst>
              <a:path w="8295640" h="18414">
                <a:moveTo>
                  <a:pt x="8295157" y="0"/>
                </a:moveTo>
                <a:lnTo>
                  <a:pt x="8295157" y="0"/>
                </a:lnTo>
                <a:lnTo>
                  <a:pt x="0" y="0"/>
                </a:lnTo>
                <a:lnTo>
                  <a:pt x="0" y="17945"/>
                </a:lnTo>
                <a:lnTo>
                  <a:pt x="8295157" y="17945"/>
                </a:lnTo>
                <a:lnTo>
                  <a:pt x="8295157" y="0"/>
                </a:lnTo>
                <a:close/>
              </a:path>
            </a:pathLst>
          </a:custGeom>
          <a:solidFill>
            <a:srgbClr val="000000"/>
          </a:solidFill>
        </p:spPr>
        <p:txBody>
          <a:bodyPr wrap="square" lIns="0" tIns="0" rIns="0" bIns="0" rtlCol="0"/>
          <a:lstStyle/>
          <a:p>
            <a:endParaRPr/>
          </a:p>
        </p:txBody>
      </p:sp>
      <p:graphicFrame>
        <p:nvGraphicFramePr>
          <p:cNvPr id="15" name="object 15"/>
          <p:cNvGraphicFramePr>
            <a:graphicFrameLocks noGrp="1"/>
          </p:cNvGraphicFramePr>
          <p:nvPr/>
        </p:nvGraphicFramePr>
        <p:xfrm>
          <a:off x="371107" y="3206758"/>
          <a:ext cx="8294368" cy="2882338"/>
        </p:xfrm>
        <a:graphic>
          <a:graphicData uri="http://schemas.openxmlformats.org/drawingml/2006/table">
            <a:tbl>
              <a:tblPr firstRow="1" bandRow="1">
                <a:tableStyleId>{2D5ABB26-0587-4C30-8999-92F81FD0307C}</a:tableStyleId>
              </a:tblPr>
              <a:tblGrid>
                <a:gridCol w="2595245">
                  <a:extLst>
                    <a:ext uri="{9D8B030D-6E8A-4147-A177-3AD203B41FA5}">
                      <a16:colId xmlns="" xmlns:a16="http://schemas.microsoft.com/office/drawing/2014/main" val="20000"/>
                    </a:ext>
                  </a:extLst>
                </a:gridCol>
                <a:gridCol w="2023745">
                  <a:extLst>
                    <a:ext uri="{9D8B030D-6E8A-4147-A177-3AD203B41FA5}">
                      <a16:colId xmlns="" xmlns:a16="http://schemas.microsoft.com/office/drawing/2014/main" val="20001"/>
                    </a:ext>
                  </a:extLst>
                </a:gridCol>
                <a:gridCol w="1782444">
                  <a:extLst>
                    <a:ext uri="{9D8B030D-6E8A-4147-A177-3AD203B41FA5}">
                      <a16:colId xmlns="" xmlns:a16="http://schemas.microsoft.com/office/drawing/2014/main" val="20002"/>
                    </a:ext>
                  </a:extLst>
                </a:gridCol>
                <a:gridCol w="1892934">
                  <a:extLst>
                    <a:ext uri="{9D8B030D-6E8A-4147-A177-3AD203B41FA5}">
                      <a16:colId xmlns="" xmlns:a16="http://schemas.microsoft.com/office/drawing/2014/main" val="20003"/>
                    </a:ext>
                  </a:extLst>
                </a:gridCol>
              </a:tblGrid>
              <a:tr h="380438">
                <a:tc>
                  <a:txBody>
                    <a:bodyPr/>
                    <a:lstStyle/>
                    <a:p>
                      <a:pPr marL="87630">
                        <a:lnSpc>
                          <a:spcPct val="100000"/>
                        </a:lnSpc>
                        <a:spcBef>
                          <a:spcPts val="375"/>
                        </a:spcBef>
                      </a:pPr>
                      <a:r>
                        <a:rPr sz="1750" b="1" spc="-15" dirty="0">
                          <a:latin typeface="Times New Roman"/>
                          <a:cs typeface="Times New Roman"/>
                        </a:rPr>
                        <a:t>Ty</a:t>
                      </a:r>
                      <a:r>
                        <a:rPr sz="1750" b="1" spc="5" dirty="0">
                          <a:latin typeface="Times New Roman"/>
                          <a:cs typeface="Times New Roman"/>
                        </a:rPr>
                        <a:t>p</a:t>
                      </a:r>
                      <a:r>
                        <a:rPr sz="1750" b="1" dirty="0">
                          <a:latin typeface="Times New Roman"/>
                          <a:cs typeface="Times New Roman"/>
                        </a:rPr>
                        <a:t>e</a:t>
                      </a:r>
                      <a:r>
                        <a:rPr sz="1750" b="1" spc="-40" dirty="0">
                          <a:latin typeface="Times New Roman"/>
                          <a:cs typeface="Times New Roman"/>
                        </a:rPr>
                        <a:t> </a:t>
                      </a:r>
                      <a:r>
                        <a:rPr sz="1750" b="1" spc="-15" dirty="0">
                          <a:latin typeface="Times New Roman"/>
                          <a:cs typeface="Times New Roman"/>
                        </a:rPr>
                        <a:t>o</a:t>
                      </a:r>
                      <a:r>
                        <a:rPr sz="1750" b="1" dirty="0">
                          <a:latin typeface="Times New Roman"/>
                          <a:cs typeface="Times New Roman"/>
                        </a:rPr>
                        <a:t>f</a:t>
                      </a:r>
                      <a:r>
                        <a:rPr sz="1750" b="1" spc="-40" dirty="0">
                          <a:latin typeface="Times New Roman"/>
                          <a:cs typeface="Times New Roman"/>
                        </a:rPr>
                        <a:t> </a:t>
                      </a:r>
                      <a:r>
                        <a:rPr sz="1750" b="1" spc="-10" dirty="0">
                          <a:latin typeface="Times New Roman"/>
                          <a:cs typeface="Times New Roman"/>
                        </a:rPr>
                        <a:t>j</a:t>
                      </a:r>
                      <a:r>
                        <a:rPr sz="1750" b="1" spc="-15" dirty="0">
                          <a:latin typeface="Times New Roman"/>
                          <a:cs typeface="Times New Roman"/>
                        </a:rPr>
                        <a:t>o</a:t>
                      </a:r>
                      <a:r>
                        <a:rPr sz="1750" b="1" dirty="0">
                          <a:latin typeface="Times New Roman"/>
                          <a:cs typeface="Times New Roman"/>
                        </a:rPr>
                        <a:t>b</a:t>
                      </a:r>
                      <a:endParaRPr sz="1750">
                        <a:latin typeface="Times New Roman"/>
                        <a:cs typeface="Times New Roman"/>
                      </a:endParaRPr>
                    </a:p>
                  </a:txBody>
                  <a:tcPr marL="0" marR="0" marT="47625" marB="0">
                    <a:lnT w="28575">
                      <a:solidFill>
                        <a:srgbClr val="000000"/>
                      </a:solidFill>
                      <a:prstDash val="solid"/>
                    </a:lnT>
                  </a:tcPr>
                </a:tc>
                <a:tc>
                  <a:txBody>
                    <a:bodyPr/>
                    <a:lstStyle/>
                    <a:p>
                      <a:pPr marL="300990">
                        <a:lnSpc>
                          <a:spcPct val="100000"/>
                        </a:lnSpc>
                        <a:spcBef>
                          <a:spcPts val="375"/>
                        </a:spcBef>
                      </a:pPr>
                      <a:r>
                        <a:rPr sz="1750" spc="-5" dirty="0">
                          <a:latin typeface="Times New Roman"/>
                          <a:cs typeface="Times New Roman"/>
                        </a:rPr>
                        <a:t>He</a:t>
                      </a:r>
                      <a:r>
                        <a:rPr sz="1750" spc="-10" dirty="0">
                          <a:latin typeface="Times New Roman"/>
                          <a:cs typeface="Times New Roman"/>
                        </a:rPr>
                        <a:t>a</a:t>
                      </a:r>
                      <a:r>
                        <a:rPr sz="1750" spc="-15" dirty="0">
                          <a:latin typeface="Times New Roman"/>
                          <a:cs typeface="Times New Roman"/>
                        </a:rPr>
                        <a:t>v</a:t>
                      </a:r>
                      <a:r>
                        <a:rPr sz="1750" dirty="0">
                          <a:latin typeface="Times New Roman"/>
                          <a:cs typeface="Times New Roman"/>
                        </a:rPr>
                        <a:t>y</a:t>
                      </a:r>
                      <a:r>
                        <a:rPr sz="1750" spc="-50" dirty="0">
                          <a:latin typeface="Times New Roman"/>
                          <a:cs typeface="Times New Roman"/>
                        </a:rPr>
                        <a:t> </a:t>
                      </a:r>
                      <a:r>
                        <a:rPr sz="1750" spc="25" dirty="0">
                          <a:latin typeface="Times New Roman"/>
                          <a:cs typeface="Times New Roman"/>
                        </a:rPr>
                        <a:t>c</a:t>
                      </a:r>
                      <a:r>
                        <a:rPr sz="1750" spc="-15" dirty="0">
                          <a:latin typeface="Times New Roman"/>
                          <a:cs typeface="Times New Roman"/>
                        </a:rPr>
                        <a:t>o</a:t>
                      </a:r>
                      <a:r>
                        <a:rPr sz="1750" dirty="0">
                          <a:latin typeface="Times New Roman"/>
                          <a:cs typeface="Times New Roman"/>
                        </a:rPr>
                        <a:t>m</a:t>
                      </a:r>
                      <a:r>
                        <a:rPr sz="1750" spc="-15" dirty="0">
                          <a:latin typeface="Times New Roman"/>
                          <a:cs typeface="Times New Roman"/>
                        </a:rPr>
                        <a:t>pu</a:t>
                      </a:r>
                      <a:r>
                        <a:rPr sz="1750" spc="20" dirty="0">
                          <a:latin typeface="Times New Roman"/>
                          <a:cs typeface="Times New Roman"/>
                        </a:rPr>
                        <a:t>t</a:t>
                      </a:r>
                      <a:r>
                        <a:rPr sz="1750" dirty="0">
                          <a:latin typeface="Times New Roman"/>
                          <a:cs typeface="Times New Roman"/>
                        </a:rPr>
                        <a:t>e</a:t>
                      </a:r>
                      <a:endParaRPr sz="1750">
                        <a:latin typeface="Times New Roman"/>
                        <a:cs typeface="Times New Roman"/>
                      </a:endParaRPr>
                    </a:p>
                  </a:txBody>
                  <a:tcPr marL="0" marR="0" marT="47625" marB="0">
                    <a:lnT w="28575">
                      <a:solidFill>
                        <a:srgbClr val="000000"/>
                      </a:solidFill>
                      <a:prstDash val="solid"/>
                    </a:lnT>
                    <a:solidFill>
                      <a:srgbClr val="CCFFCC"/>
                    </a:solidFill>
                  </a:tcPr>
                </a:tc>
                <a:tc>
                  <a:txBody>
                    <a:bodyPr/>
                    <a:lstStyle/>
                    <a:p>
                      <a:pPr marL="394970">
                        <a:lnSpc>
                          <a:spcPct val="100000"/>
                        </a:lnSpc>
                        <a:spcBef>
                          <a:spcPts val="375"/>
                        </a:spcBef>
                      </a:pPr>
                      <a:r>
                        <a:rPr sz="1750" spc="-15" dirty="0">
                          <a:latin typeface="Times New Roman"/>
                          <a:cs typeface="Times New Roman"/>
                        </a:rPr>
                        <a:t>H</a:t>
                      </a:r>
                      <a:r>
                        <a:rPr sz="1750" spc="-5" dirty="0">
                          <a:latin typeface="Times New Roman"/>
                          <a:cs typeface="Times New Roman"/>
                        </a:rPr>
                        <a:t>ea</a:t>
                      </a:r>
                      <a:r>
                        <a:rPr sz="1750" spc="-15" dirty="0">
                          <a:latin typeface="Times New Roman"/>
                          <a:cs typeface="Times New Roman"/>
                        </a:rPr>
                        <a:t>v</a:t>
                      </a:r>
                      <a:r>
                        <a:rPr sz="1750" dirty="0">
                          <a:latin typeface="Times New Roman"/>
                          <a:cs typeface="Times New Roman"/>
                        </a:rPr>
                        <a:t>y</a:t>
                      </a:r>
                      <a:r>
                        <a:rPr sz="1750" spc="-50" dirty="0">
                          <a:latin typeface="Times New Roman"/>
                          <a:cs typeface="Times New Roman"/>
                        </a:rPr>
                        <a:t> </a:t>
                      </a:r>
                      <a:r>
                        <a:rPr sz="1750" spc="-10" dirty="0">
                          <a:latin typeface="Times New Roman"/>
                          <a:cs typeface="Times New Roman"/>
                        </a:rPr>
                        <a:t>I</a:t>
                      </a:r>
                      <a:r>
                        <a:rPr sz="1750" spc="25" dirty="0">
                          <a:latin typeface="Times New Roman"/>
                          <a:cs typeface="Times New Roman"/>
                        </a:rPr>
                        <a:t>/</a:t>
                      </a:r>
                      <a:r>
                        <a:rPr sz="1750" dirty="0">
                          <a:latin typeface="Times New Roman"/>
                          <a:cs typeface="Times New Roman"/>
                        </a:rPr>
                        <a:t>O</a:t>
                      </a:r>
                      <a:endParaRPr sz="1750">
                        <a:latin typeface="Times New Roman"/>
                        <a:cs typeface="Times New Roman"/>
                      </a:endParaRPr>
                    </a:p>
                  </a:txBody>
                  <a:tcPr marL="0" marR="0" marT="47625" marB="0">
                    <a:lnT w="28575">
                      <a:solidFill>
                        <a:srgbClr val="000000"/>
                      </a:solidFill>
                      <a:prstDash val="solid"/>
                    </a:lnT>
                    <a:solidFill>
                      <a:srgbClr val="CCFFCC"/>
                    </a:solidFill>
                  </a:tcPr>
                </a:tc>
                <a:tc>
                  <a:txBody>
                    <a:bodyPr/>
                    <a:lstStyle/>
                    <a:p>
                      <a:pPr marL="506095">
                        <a:lnSpc>
                          <a:spcPct val="100000"/>
                        </a:lnSpc>
                        <a:spcBef>
                          <a:spcPts val="375"/>
                        </a:spcBef>
                      </a:pPr>
                      <a:r>
                        <a:rPr sz="1750" spc="-15" dirty="0">
                          <a:latin typeface="Times New Roman"/>
                          <a:cs typeface="Times New Roman"/>
                        </a:rPr>
                        <a:t>H</a:t>
                      </a:r>
                      <a:r>
                        <a:rPr sz="1750" spc="-5" dirty="0">
                          <a:latin typeface="Times New Roman"/>
                          <a:cs typeface="Times New Roman"/>
                        </a:rPr>
                        <a:t>ea</a:t>
                      </a:r>
                      <a:r>
                        <a:rPr sz="1750" spc="-15" dirty="0">
                          <a:latin typeface="Times New Roman"/>
                          <a:cs typeface="Times New Roman"/>
                        </a:rPr>
                        <a:t>v</a:t>
                      </a:r>
                      <a:r>
                        <a:rPr sz="1750" dirty="0">
                          <a:latin typeface="Times New Roman"/>
                          <a:cs typeface="Times New Roman"/>
                        </a:rPr>
                        <a:t>y</a:t>
                      </a:r>
                      <a:r>
                        <a:rPr sz="1750" spc="-50" dirty="0">
                          <a:latin typeface="Times New Roman"/>
                          <a:cs typeface="Times New Roman"/>
                        </a:rPr>
                        <a:t> </a:t>
                      </a:r>
                      <a:r>
                        <a:rPr sz="1750" spc="-10" dirty="0">
                          <a:latin typeface="Times New Roman"/>
                          <a:cs typeface="Times New Roman"/>
                        </a:rPr>
                        <a:t>I</a:t>
                      </a:r>
                      <a:r>
                        <a:rPr sz="1750" spc="25" dirty="0">
                          <a:latin typeface="Times New Roman"/>
                          <a:cs typeface="Times New Roman"/>
                        </a:rPr>
                        <a:t>/</a:t>
                      </a:r>
                      <a:r>
                        <a:rPr sz="1750" dirty="0">
                          <a:latin typeface="Times New Roman"/>
                          <a:cs typeface="Times New Roman"/>
                        </a:rPr>
                        <a:t>O</a:t>
                      </a:r>
                      <a:endParaRPr sz="1750">
                        <a:latin typeface="Times New Roman"/>
                        <a:cs typeface="Times New Roman"/>
                      </a:endParaRPr>
                    </a:p>
                  </a:txBody>
                  <a:tcPr marL="0" marR="0" marT="47625" marB="0">
                    <a:lnT w="28575">
                      <a:solidFill>
                        <a:srgbClr val="000000"/>
                      </a:solidFill>
                      <a:prstDash val="solid"/>
                    </a:lnT>
                    <a:solidFill>
                      <a:srgbClr val="CCFFCC"/>
                    </a:solidFill>
                  </a:tcPr>
                </a:tc>
                <a:extLst>
                  <a:ext uri="{0D108BD9-81ED-4DB2-BD59-A6C34878D82A}">
                    <a16:rowId xmlns="" xmlns:a16="http://schemas.microsoft.com/office/drawing/2014/main" val="10000"/>
                  </a:ext>
                </a:extLst>
              </a:tr>
              <a:tr h="371336">
                <a:tc>
                  <a:txBody>
                    <a:bodyPr/>
                    <a:lstStyle/>
                    <a:p>
                      <a:pPr marL="87630">
                        <a:lnSpc>
                          <a:spcPct val="100000"/>
                        </a:lnSpc>
                        <a:spcBef>
                          <a:spcPts val="300"/>
                        </a:spcBef>
                      </a:pPr>
                      <a:r>
                        <a:rPr sz="1750" b="1" spc="-55" dirty="0">
                          <a:latin typeface="Times New Roman"/>
                          <a:cs typeface="Times New Roman"/>
                        </a:rPr>
                        <a:t>Duration</a:t>
                      </a:r>
                      <a:endParaRPr sz="1750">
                        <a:latin typeface="Times New Roman"/>
                        <a:cs typeface="Times New Roman"/>
                      </a:endParaRPr>
                    </a:p>
                  </a:txBody>
                  <a:tcPr marL="0" marR="0" marT="38100" marB="0"/>
                </a:tc>
                <a:tc rowSpan="4">
                  <a:txBody>
                    <a:bodyPr/>
                    <a:lstStyle/>
                    <a:p>
                      <a:pPr marR="86360" algn="ctr">
                        <a:lnSpc>
                          <a:spcPct val="100000"/>
                        </a:lnSpc>
                        <a:spcBef>
                          <a:spcPts val="300"/>
                        </a:spcBef>
                      </a:pPr>
                      <a:r>
                        <a:rPr sz="1750" dirty="0">
                          <a:latin typeface="Times New Roman"/>
                          <a:cs typeface="Times New Roman"/>
                        </a:rPr>
                        <a:t>5</a:t>
                      </a:r>
                      <a:r>
                        <a:rPr sz="1750" spc="-50" dirty="0">
                          <a:latin typeface="Times New Roman"/>
                          <a:cs typeface="Times New Roman"/>
                        </a:rPr>
                        <a:t> </a:t>
                      </a:r>
                      <a:r>
                        <a:rPr sz="1750" spc="15" dirty="0">
                          <a:latin typeface="Times New Roman"/>
                          <a:cs typeface="Times New Roman"/>
                        </a:rPr>
                        <a:t>m</a:t>
                      </a:r>
                      <a:r>
                        <a:rPr sz="1750" spc="-10" dirty="0">
                          <a:latin typeface="Times New Roman"/>
                          <a:cs typeface="Times New Roman"/>
                        </a:rPr>
                        <a:t>i</a:t>
                      </a:r>
                      <a:r>
                        <a:rPr sz="1750" dirty="0">
                          <a:latin typeface="Times New Roman"/>
                          <a:cs typeface="Times New Roman"/>
                        </a:rPr>
                        <a:t>n</a:t>
                      </a:r>
                      <a:endParaRPr sz="1750">
                        <a:latin typeface="Times New Roman"/>
                        <a:cs typeface="Times New Roman"/>
                      </a:endParaRPr>
                    </a:p>
                    <a:p>
                      <a:pPr marR="88265" algn="ctr">
                        <a:lnSpc>
                          <a:spcPct val="100000"/>
                        </a:lnSpc>
                        <a:spcBef>
                          <a:spcPts val="830"/>
                        </a:spcBef>
                      </a:pPr>
                      <a:r>
                        <a:rPr sz="1750" spc="-15" dirty="0">
                          <a:latin typeface="Times New Roman"/>
                          <a:cs typeface="Times New Roman"/>
                        </a:rPr>
                        <a:t>5</a:t>
                      </a:r>
                      <a:r>
                        <a:rPr sz="1750" dirty="0">
                          <a:latin typeface="Times New Roman"/>
                          <a:cs typeface="Times New Roman"/>
                        </a:rPr>
                        <a:t>0</a:t>
                      </a:r>
                      <a:r>
                        <a:rPr sz="1750" spc="-50" dirty="0">
                          <a:latin typeface="Times New Roman"/>
                          <a:cs typeface="Times New Roman"/>
                        </a:rPr>
                        <a:t> </a:t>
                      </a:r>
                      <a:r>
                        <a:rPr sz="1750" dirty="0">
                          <a:latin typeface="Times New Roman"/>
                          <a:cs typeface="Times New Roman"/>
                        </a:rPr>
                        <a:t>M</a:t>
                      </a:r>
                      <a:endParaRPr sz="1750">
                        <a:latin typeface="Times New Roman"/>
                        <a:cs typeface="Times New Roman"/>
                      </a:endParaRPr>
                    </a:p>
                    <a:p>
                      <a:pPr marL="836294" marR="923925" algn="ctr">
                        <a:lnSpc>
                          <a:spcPts val="2930"/>
                        </a:lnSpc>
                        <a:spcBef>
                          <a:spcPts val="85"/>
                        </a:spcBef>
                      </a:pPr>
                      <a:r>
                        <a:rPr sz="1750" spc="-10" dirty="0">
                          <a:latin typeface="Times New Roman"/>
                          <a:cs typeface="Times New Roman"/>
                        </a:rPr>
                        <a:t>No  No</a:t>
                      </a:r>
                      <a:endParaRPr sz="1750">
                        <a:latin typeface="Times New Roman"/>
                        <a:cs typeface="Times New Roman"/>
                      </a:endParaRPr>
                    </a:p>
                    <a:p>
                      <a:pPr marR="87630" algn="ctr">
                        <a:lnSpc>
                          <a:spcPct val="100000"/>
                        </a:lnSpc>
                        <a:spcBef>
                          <a:spcPts val="590"/>
                        </a:spcBef>
                      </a:pPr>
                      <a:r>
                        <a:rPr sz="1750" spc="-65" dirty="0">
                          <a:latin typeface="Times New Roman"/>
                          <a:cs typeface="Times New Roman"/>
                        </a:rPr>
                        <a:t>No</a:t>
                      </a:r>
                      <a:endParaRPr sz="1750">
                        <a:latin typeface="Times New Roman"/>
                        <a:cs typeface="Times New Roman"/>
                      </a:endParaRPr>
                    </a:p>
                  </a:txBody>
                  <a:tcPr marL="0" marR="0" marT="38100" marB="0">
                    <a:lnB w="19050">
                      <a:solidFill>
                        <a:srgbClr val="000000"/>
                      </a:solidFill>
                      <a:prstDash val="solid"/>
                    </a:lnB>
                    <a:solidFill>
                      <a:srgbClr val="CCFFCC"/>
                    </a:solidFill>
                  </a:tcPr>
                </a:tc>
                <a:tc rowSpan="4">
                  <a:txBody>
                    <a:bodyPr/>
                    <a:lstStyle/>
                    <a:p>
                      <a:pPr marR="104139" algn="ctr">
                        <a:lnSpc>
                          <a:spcPct val="100000"/>
                        </a:lnSpc>
                        <a:spcBef>
                          <a:spcPts val="300"/>
                        </a:spcBef>
                      </a:pPr>
                      <a:r>
                        <a:rPr sz="1750" spc="-15" dirty="0">
                          <a:latin typeface="Times New Roman"/>
                          <a:cs typeface="Times New Roman"/>
                        </a:rPr>
                        <a:t>1</a:t>
                      </a:r>
                      <a:r>
                        <a:rPr sz="1750" dirty="0">
                          <a:latin typeface="Times New Roman"/>
                          <a:cs typeface="Times New Roman"/>
                        </a:rPr>
                        <a:t>5</a:t>
                      </a:r>
                      <a:r>
                        <a:rPr sz="1750" spc="-50" dirty="0">
                          <a:latin typeface="Times New Roman"/>
                          <a:cs typeface="Times New Roman"/>
                        </a:rPr>
                        <a:t> </a:t>
                      </a:r>
                      <a:r>
                        <a:rPr sz="1750" spc="30" dirty="0">
                          <a:latin typeface="Times New Roman"/>
                          <a:cs typeface="Times New Roman"/>
                        </a:rPr>
                        <a:t>m</a:t>
                      </a:r>
                      <a:r>
                        <a:rPr sz="1750" spc="-10" dirty="0">
                          <a:latin typeface="Times New Roman"/>
                          <a:cs typeface="Times New Roman"/>
                        </a:rPr>
                        <a:t>i</a:t>
                      </a:r>
                      <a:r>
                        <a:rPr sz="1750" dirty="0">
                          <a:latin typeface="Times New Roman"/>
                          <a:cs typeface="Times New Roman"/>
                        </a:rPr>
                        <a:t>n</a:t>
                      </a:r>
                      <a:endParaRPr sz="1750">
                        <a:latin typeface="Times New Roman"/>
                        <a:cs typeface="Times New Roman"/>
                      </a:endParaRPr>
                    </a:p>
                    <a:p>
                      <a:pPr marR="107950" algn="ctr">
                        <a:lnSpc>
                          <a:spcPct val="100000"/>
                        </a:lnSpc>
                        <a:spcBef>
                          <a:spcPts val="830"/>
                        </a:spcBef>
                      </a:pPr>
                      <a:r>
                        <a:rPr sz="1750" spc="-15" dirty="0">
                          <a:latin typeface="Times New Roman"/>
                          <a:cs typeface="Times New Roman"/>
                        </a:rPr>
                        <a:t>10</a:t>
                      </a:r>
                      <a:r>
                        <a:rPr sz="1750" dirty="0">
                          <a:latin typeface="Times New Roman"/>
                          <a:cs typeface="Times New Roman"/>
                        </a:rPr>
                        <a:t>0</a:t>
                      </a:r>
                      <a:r>
                        <a:rPr sz="1750" spc="-50" dirty="0">
                          <a:latin typeface="Times New Roman"/>
                          <a:cs typeface="Times New Roman"/>
                        </a:rPr>
                        <a:t> </a:t>
                      </a:r>
                      <a:r>
                        <a:rPr sz="1750" dirty="0">
                          <a:latin typeface="Times New Roman"/>
                          <a:cs typeface="Times New Roman"/>
                        </a:rPr>
                        <a:t>M</a:t>
                      </a:r>
                      <a:endParaRPr sz="1750">
                        <a:latin typeface="Times New Roman"/>
                        <a:cs typeface="Times New Roman"/>
                      </a:endParaRPr>
                    </a:p>
                    <a:p>
                      <a:pPr marL="671195" marR="775335" indent="-2540" algn="ctr">
                        <a:lnSpc>
                          <a:spcPts val="2930"/>
                        </a:lnSpc>
                        <a:spcBef>
                          <a:spcPts val="85"/>
                        </a:spcBef>
                      </a:pPr>
                      <a:r>
                        <a:rPr sz="1750" spc="-65" dirty="0">
                          <a:latin typeface="Times New Roman"/>
                          <a:cs typeface="Times New Roman"/>
                        </a:rPr>
                        <a:t>No </a:t>
                      </a:r>
                      <a:r>
                        <a:rPr sz="1750" spc="-60" dirty="0">
                          <a:latin typeface="Times New Roman"/>
                          <a:cs typeface="Times New Roman"/>
                        </a:rPr>
                        <a:t> </a:t>
                      </a:r>
                      <a:r>
                        <a:rPr sz="1750" spc="-10" dirty="0">
                          <a:latin typeface="Times New Roman"/>
                          <a:cs typeface="Times New Roman"/>
                        </a:rPr>
                        <a:t>Y</a:t>
                      </a:r>
                      <a:r>
                        <a:rPr sz="1750" spc="5" dirty="0">
                          <a:latin typeface="Times New Roman"/>
                          <a:cs typeface="Times New Roman"/>
                        </a:rPr>
                        <a:t>e</a:t>
                      </a:r>
                      <a:r>
                        <a:rPr sz="1750" dirty="0">
                          <a:latin typeface="Times New Roman"/>
                          <a:cs typeface="Times New Roman"/>
                        </a:rPr>
                        <a:t>s</a:t>
                      </a:r>
                      <a:endParaRPr sz="1750">
                        <a:latin typeface="Times New Roman"/>
                        <a:cs typeface="Times New Roman"/>
                      </a:endParaRPr>
                    </a:p>
                    <a:p>
                      <a:pPr marR="106045" algn="ctr">
                        <a:lnSpc>
                          <a:spcPct val="100000"/>
                        </a:lnSpc>
                        <a:spcBef>
                          <a:spcPts val="590"/>
                        </a:spcBef>
                      </a:pPr>
                      <a:r>
                        <a:rPr sz="1750" spc="-65" dirty="0">
                          <a:latin typeface="Times New Roman"/>
                          <a:cs typeface="Times New Roman"/>
                        </a:rPr>
                        <a:t>No</a:t>
                      </a:r>
                      <a:endParaRPr sz="1750">
                        <a:latin typeface="Times New Roman"/>
                        <a:cs typeface="Times New Roman"/>
                      </a:endParaRPr>
                    </a:p>
                  </a:txBody>
                  <a:tcPr marL="0" marR="0" marT="38100" marB="0">
                    <a:lnB w="19050">
                      <a:solidFill>
                        <a:srgbClr val="000000"/>
                      </a:solidFill>
                      <a:prstDash val="solid"/>
                    </a:lnB>
                    <a:solidFill>
                      <a:srgbClr val="CCFFCC"/>
                    </a:solidFill>
                  </a:tcPr>
                </a:tc>
                <a:tc rowSpan="4">
                  <a:txBody>
                    <a:bodyPr/>
                    <a:lstStyle/>
                    <a:p>
                      <a:pPr algn="ctr">
                        <a:lnSpc>
                          <a:spcPct val="100000"/>
                        </a:lnSpc>
                        <a:spcBef>
                          <a:spcPts val="300"/>
                        </a:spcBef>
                      </a:pPr>
                      <a:r>
                        <a:rPr sz="1750" spc="-15" dirty="0">
                          <a:latin typeface="Times New Roman"/>
                          <a:cs typeface="Times New Roman"/>
                        </a:rPr>
                        <a:t>1</a:t>
                      </a:r>
                      <a:r>
                        <a:rPr sz="1750" dirty="0">
                          <a:latin typeface="Times New Roman"/>
                          <a:cs typeface="Times New Roman"/>
                        </a:rPr>
                        <a:t>0</a:t>
                      </a:r>
                      <a:r>
                        <a:rPr sz="1750" spc="-50" dirty="0">
                          <a:latin typeface="Times New Roman"/>
                          <a:cs typeface="Times New Roman"/>
                        </a:rPr>
                        <a:t> </a:t>
                      </a:r>
                      <a:r>
                        <a:rPr sz="1750" spc="30" dirty="0">
                          <a:latin typeface="Times New Roman"/>
                          <a:cs typeface="Times New Roman"/>
                        </a:rPr>
                        <a:t>m</a:t>
                      </a:r>
                      <a:r>
                        <a:rPr sz="1750" spc="-10" dirty="0">
                          <a:latin typeface="Times New Roman"/>
                          <a:cs typeface="Times New Roman"/>
                        </a:rPr>
                        <a:t>i</a:t>
                      </a:r>
                      <a:r>
                        <a:rPr sz="1750" dirty="0">
                          <a:latin typeface="Times New Roman"/>
                          <a:cs typeface="Times New Roman"/>
                        </a:rPr>
                        <a:t>n</a:t>
                      </a:r>
                      <a:endParaRPr sz="1750">
                        <a:latin typeface="Times New Roman"/>
                        <a:cs typeface="Times New Roman"/>
                      </a:endParaRPr>
                    </a:p>
                    <a:p>
                      <a:pPr algn="ctr">
                        <a:lnSpc>
                          <a:spcPct val="100000"/>
                        </a:lnSpc>
                        <a:spcBef>
                          <a:spcPts val="830"/>
                        </a:spcBef>
                      </a:pPr>
                      <a:r>
                        <a:rPr sz="1750" spc="-15" dirty="0">
                          <a:latin typeface="Times New Roman"/>
                          <a:cs typeface="Times New Roman"/>
                        </a:rPr>
                        <a:t>7</a:t>
                      </a:r>
                      <a:r>
                        <a:rPr sz="1750" dirty="0">
                          <a:latin typeface="Times New Roman"/>
                          <a:cs typeface="Times New Roman"/>
                        </a:rPr>
                        <a:t>5</a:t>
                      </a:r>
                      <a:r>
                        <a:rPr sz="1750" spc="-50" dirty="0">
                          <a:latin typeface="Times New Roman"/>
                          <a:cs typeface="Times New Roman"/>
                        </a:rPr>
                        <a:t> </a:t>
                      </a:r>
                      <a:r>
                        <a:rPr sz="1750" dirty="0">
                          <a:latin typeface="Times New Roman"/>
                          <a:cs typeface="Times New Roman"/>
                        </a:rPr>
                        <a:t>M</a:t>
                      </a:r>
                      <a:endParaRPr sz="1750">
                        <a:latin typeface="Times New Roman"/>
                        <a:cs typeface="Times New Roman"/>
                      </a:endParaRPr>
                    </a:p>
                    <a:p>
                      <a:pPr marL="782320" marR="774065" algn="ctr">
                        <a:lnSpc>
                          <a:spcPts val="2930"/>
                        </a:lnSpc>
                        <a:spcBef>
                          <a:spcPts val="85"/>
                        </a:spcBef>
                      </a:pPr>
                      <a:r>
                        <a:rPr sz="1750" spc="-10" dirty="0">
                          <a:latin typeface="Times New Roman"/>
                          <a:cs typeface="Times New Roman"/>
                        </a:rPr>
                        <a:t>Y</a:t>
                      </a:r>
                      <a:r>
                        <a:rPr sz="1750" spc="5" dirty="0">
                          <a:latin typeface="Times New Roman"/>
                          <a:cs typeface="Times New Roman"/>
                        </a:rPr>
                        <a:t>e</a:t>
                      </a:r>
                      <a:r>
                        <a:rPr sz="1750" dirty="0">
                          <a:latin typeface="Times New Roman"/>
                          <a:cs typeface="Times New Roman"/>
                        </a:rPr>
                        <a:t>s  </a:t>
                      </a:r>
                      <a:r>
                        <a:rPr sz="1750" spc="-65" dirty="0">
                          <a:latin typeface="Times New Roman"/>
                          <a:cs typeface="Times New Roman"/>
                        </a:rPr>
                        <a:t>No</a:t>
                      </a:r>
                      <a:endParaRPr sz="1750">
                        <a:latin typeface="Times New Roman"/>
                        <a:cs typeface="Times New Roman"/>
                      </a:endParaRPr>
                    </a:p>
                    <a:p>
                      <a:pPr algn="ctr">
                        <a:lnSpc>
                          <a:spcPct val="100000"/>
                        </a:lnSpc>
                        <a:spcBef>
                          <a:spcPts val="590"/>
                        </a:spcBef>
                      </a:pPr>
                      <a:r>
                        <a:rPr sz="1750" spc="-50" dirty="0">
                          <a:latin typeface="Times New Roman"/>
                          <a:cs typeface="Times New Roman"/>
                        </a:rPr>
                        <a:t>Yes</a:t>
                      </a:r>
                      <a:endParaRPr sz="1750">
                        <a:latin typeface="Times New Roman"/>
                        <a:cs typeface="Times New Roman"/>
                      </a:endParaRPr>
                    </a:p>
                  </a:txBody>
                  <a:tcPr marL="0" marR="0" marT="38100" marB="0">
                    <a:lnB w="19050">
                      <a:solidFill>
                        <a:srgbClr val="000000"/>
                      </a:solidFill>
                      <a:prstDash val="solid"/>
                    </a:lnB>
                    <a:solidFill>
                      <a:srgbClr val="CCFFCC"/>
                    </a:solidFill>
                  </a:tcPr>
                </a:tc>
                <a:extLst>
                  <a:ext uri="{0D108BD9-81ED-4DB2-BD59-A6C34878D82A}">
                    <a16:rowId xmlns="" xmlns:a16="http://schemas.microsoft.com/office/drawing/2014/main" val="10001"/>
                  </a:ext>
                </a:extLst>
              </a:tr>
              <a:tr h="724763">
                <a:tc>
                  <a:txBody>
                    <a:bodyPr/>
                    <a:lstStyle/>
                    <a:p>
                      <a:pPr marL="87630">
                        <a:lnSpc>
                          <a:spcPct val="100000"/>
                        </a:lnSpc>
                        <a:spcBef>
                          <a:spcPts val="305"/>
                        </a:spcBef>
                      </a:pPr>
                      <a:r>
                        <a:rPr sz="1750" b="1" spc="-10" dirty="0">
                          <a:latin typeface="Times New Roman"/>
                          <a:cs typeface="Times New Roman"/>
                        </a:rPr>
                        <a:t>Mem</a:t>
                      </a:r>
                      <a:r>
                        <a:rPr sz="1750" b="1" spc="-15" dirty="0">
                          <a:latin typeface="Times New Roman"/>
                          <a:cs typeface="Times New Roman"/>
                        </a:rPr>
                        <a:t>o</a:t>
                      </a:r>
                      <a:r>
                        <a:rPr sz="1750" b="1" spc="10" dirty="0">
                          <a:latin typeface="Times New Roman"/>
                          <a:cs typeface="Times New Roman"/>
                        </a:rPr>
                        <a:t>r</a:t>
                      </a:r>
                      <a:r>
                        <a:rPr sz="1750" b="1" dirty="0">
                          <a:latin typeface="Times New Roman"/>
                          <a:cs typeface="Times New Roman"/>
                        </a:rPr>
                        <a:t>y</a:t>
                      </a:r>
                      <a:r>
                        <a:rPr sz="1750" b="1" spc="-50" dirty="0">
                          <a:latin typeface="Times New Roman"/>
                          <a:cs typeface="Times New Roman"/>
                        </a:rPr>
                        <a:t> </a:t>
                      </a:r>
                      <a:r>
                        <a:rPr sz="1750" b="1" spc="15" dirty="0">
                          <a:latin typeface="Times New Roman"/>
                          <a:cs typeface="Times New Roman"/>
                        </a:rPr>
                        <a:t>r</a:t>
                      </a:r>
                      <a:r>
                        <a:rPr sz="1750" b="1" spc="-5" dirty="0">
                          <a:latin typeface="Times New Roman"/>
                          <a:cs typeface="Times New Roman"/>
                        </a:rPr>
                        <a:t>equ</a:t>
                      </a:r>
                      <a:r>
                        <a:rPr sz="1750" b="1" spc="-10" dirty="0">
                          <a:latin typeface="Times New Roman"/>
                          <a:cs typeface="Times New Roman"/>
                        </a:rPr>
                        <a:t>i</a:t>
                      </a:r>
                      <a:r>
                        <a:rPr sz="1750" b="1" spc="-5" dirty="0">
                          <a:latin typeface="Times New Roman"/>
                          <a:cs typeface="Times New Roman"/>
                        </a:rPr>
                        <a:t>re</a:t>
                      </a:r>
                      <a:r>
                        <a:rPr sz="1750" b="1" dirty="0">
                          <a:latin typeface="Times New Roman"/>
                          <a:cs typeface="Times New Roman"/>
                        </a:rPr>
                        <a:t>d</a:t>
                      </a:r>
                      <a:endParaRPr sz="1750">
                        <a:latin typeface="Times New Roman"/>
                        <a:cs typeface="Times New Roman"/>
                      </a:endParaRPr>
                    </a:p>
                    <a:p>
                      <a:pPr marL="87630">
                        <a:lnSpc>
                          <a:spcPct val="100000"/>
                        </a:lnSpc>
                        <a:spcBef>
                          <a:spcPts val="680"/>
                        </a:spcBef>
                      </a:pPr>
                      <a:r>
                        <a:rPr sz="1750" b="1" spc="-15" dirty="0">
                          <a:latin typeface="Times New Roman"/>
                          <a:cs typeface="Times New Roman"/>
                        </a:rPr>
                        <a:t>N</a:t>
                      </a:r>
                      <a:r>
                        <a:rPr sz="1750" b="1" spc="-5" dirty="0">
                          <a:latin typeface="Times New Roman"/>
                          <a:cs typeface="Times New Roman"/>
                        </a:rPr>
                        <a:t>e</a:t>
                      </a:r>
                      <a:r>
                        <a:rPr sz="1750" b="1" spc="-10" dirty="0">
                          <a:latin typeface="Times New Roman"/>
                          <a:cs typeface="Times New Roman"/>
                        </a:rPr>
                        <a:t>e</a:t>
                      </a:r>
                      <a:r>
                        <a:rPr sz="1750" b="1" dirty="0">
                          <a:latin typeface="Times New Roman"/>
                          <a:cs typeface="Times New Roman"/>
                        </a:rPr>
                        <a:t>d</a:t>
                      </a:r>
                      <a:r>
                        <a:rPr sz="1750" b="1" spc="-35" dirty="0">
                          <a:latin typeface="Times New Roman"/>
                          <a:cs typeface="Times New Roman"/>
                        </a:rPr>
                        <a:t> </a:t>
                      </a:r>
                      <a:r>
                        <a:rPr sz="1750" b="1" spc="5" dirty="0">
                          <a:latin typeface="Times New Roman"/>
                          <a:cs typeface="Times New Roman"/>
                        </a:rPr>
                        <a:t>d</a:t>
                      </a:r>
                      <a:r>
                        <a:rPr sz="1750" b="1" dirty="0">
                          <a:latin typeface="Times New Roman"/>
                          <a:cs typeface="Times New Roman"/>
                        </a:rPr>
                        <a:t>i</a:t>
                      </a:r>
                      <a:r>
                        <a:rPr sz="1750" b="1" spc="-5" dirty="0">
                          <a:latin typeface="Times New Roman"/>
                          <a:cs typeface="Times New Roman"/>
                        </a:rPr>
                        <a:t>sk</a:t>
                      </a:r>
                      <a:r>
                        <a:rPr sz="1750" b="1" dirty="0">
                          <a:latin typeface="Times New Roman"/>
                          <a:cs typeface="Times New Roman"/>
                        </a:rPr>
                        <a:t>?</a:t>
                      </a:r>
                      <a:endParaRPr sz="1750">
                        <a:latin typeface="Times New Roman"/>
                        <a:cs typeface="Times New Roman"/>
                      </a:endParaRPr>
                    </a:p>
                  </a:txBody>
                  <a:tcPr marL="0" marR="0" marT="38735" marB="0"/>
                </a:tc>
                <a:tc vMerge="1">
                  <a:txBody>
                    <a:bodyPr/>
                    <a:lstStyle/>
                    <a:p>
                      <a:endParaRPr/>
                    </a:p>
                  </a:txBody>
                  <a:tcPr marL="0" marR="0" marT="38100" marB="0">
                    <a:lnB w="19050">
                      <a:solidFill>
                        <a:srgbClr val="000000"/>
                      </a:solidFill>
                      <a:prstDash val="solid"/>
                    </a:lnB>
                    <a:solidFill>
                      <a:srgbClr val="CCFFCC"/>
                    </a:solidFill>
                  </a:tcPr>
                </a:tc>
                <a:tc vMerge="1">
                  <a:txBody>
                    <a:bodyPr/>
                    <a:lstStyle/>
                    <a:p>
                      <a:endParaRPr/>
                    </a:p>
                  </a:txBody>
                  <a:tcPr marL="0" marR="0" marT="38100" marB="0">
                    <a:lnB w="19050">
                      <a:solidFill>
                        <a:srgbClr val="000000"/>
                      </a:solidFill>
                      <a:prstDash val="solid"/>
                    </a:lnB>
                    <a:solidFill>
                      <a:srgbClr val="CCFFCC"/>
                    </a:solidFill>
                  </a:tcPr>
                </a:tc>
                <a:tc vMerge="1">
                  <a:txBody>
                    <a:bodyPr/>
                    <a:lstStyle/>
                    <a:p>
                      <a:endParaRPr/>
                    </a:p>
                  </a:txBody>
                  <a:tcPr marL="0" marR="0" marT="38100" marB="0">
                    <a:lnB w="19050">
                      <a:solidFill>
                        <a:srgbClr val="000000"/>
                      </a:solidFill>
                      <a:prstDash val="solid"/>
                    </a:lnB>
                    <a:solidFill>
                      <a:srgbClr val="CCFFCC"/>
                    </a:solidFill>
                  </a:tcPr>
                </a:tc>
                <a:extLst>
                  <a:ext uri="{0D108BD9-81ED-4DB2-BD59-A6C34878D82A}">
                    <a16:rowId xmlns="" xmlns:a16="http://schemas.microsoft.com/office/drawing/2014/main" val="10002"/>
                  </a:ext>
                </a:extLst>
              </a:tr>
              <a:tr h="372038">
                <a:tc>
                  <a:txBody>
                    <a:bodyPr/>
                    <a:lstStyle/>
                    <a:p>
                      <a:pPr marL="87630">
                        <a:lnSpc>
                          <a:spcPct val="100000"/>
                        </a:lnSpc>
                        <a:spcBef>
                          <a:spcPts val="305"/>
                        </a:spcBef>
                      </a:pPr>
                      <a:r>
                        <a:rPr sz="1750" b="1" spc="-15" dirty="0">
                          <a:latin typeface="Times New Roman"/>
                          <a:cs typeface="Times New Roman"/>
                        </a:rPr>
                        <a:t>N</a:t>
                      </a:r>
                      <a:r>
                        <a:rPr sz="1750" b="1" spc="-5" dirty="0">
                          <a:latin typeface="Times New Roman"/>
                          <a:cs typeface="Times New Roman"/>
                        </a:rPr>
                        <a:t>e</a:t>
                      </a:r>
                      <a:r>
                        <a:rPr sz="1750" b="1" spc="-10" dirty="0">
                          <a:latin typeface="Times New Roman"/>
                          <a:cs typeface="Times New Roman"/>
                        </a:rPr>
                        <a:t>e</a:t>
                      </a:r>
                      <a:r>
                        <a:rPr sz="1750" b="1" dirty="0">
                          <a:latin typeface="Times New Roman"/>
                          <a:cs typeface="Times New Roman"/>
                        </a:rPr>
                        <a:t>d</a:t>
                      </a:r>
                      <a:r>
                        <a:rPr sz="1750" b="1" spc="-35" dirty="0">
                          <a:latin typeface="Times New Roman"/>
                          <a:cs typeface="Times New Roman"/>
                        </a:rPr>
                        <a:t> </a:t>
                      </a:r>
                      <a:r>
                        <a:rPr sz="1750" b="1" spc="-10" dirty="0">
                          <a:latin typeface="Times New Roman"/>
                          <a:cs typeface="Times New Roman"/>
                        </a:rPr>
                        <a:t>t</a:t>
                      </a:r>
                      <a:r>
                        <a:rPr sz="1750" b="1" spc="15" dirty="0">
                          <a:latin typeface="Times New Roman"/>
                          <a:cs typeface="Times New Roman"/>
                        </a:rPr>
                        <a:t>e</a:t>
                      </a:r>
                      <a:r>
                        <a:rPr sz="1750" b="1" spc="-5" dirty="0">
                          <a:latin typeface="Times New Roman"/>
                          <a:cs typeface="Times New Roman"/>
                        </a:rPr>
                        <a:t>r</a:t>
                      </a:r>
                      <a:r>
                        <a:rPr sz="1750" b="1" spc="-10" dirty="0">
                          <a:latin typeface="Times New Roman"/>
                          <a:cs typeface="Times New Roman"/>
                        </a:rPr>
                        <a:t>mi</a:t>
                      </a:r>
                      <a:r>
                        <a:rPr sz="1750" b="1" spc="-5" dirty="0">
                          <a:latin typeface="Times New Roman"/>
                          <a:cs typeface="Times New Roman"/>
                        </a:rPr>
                        <a:t>n</a:t>
                      </a:r>
                      <a:r>
                        <a:rPr sz="1750" b="1" spc="-15" dirty="0">
                          <a:latin typeface="Times New Roman"/>
                          <a:cs typeface="Times New Roman"/>
                        </a:rPr>
                        <a:t>a</a:t>
                      </a:r>
                      <a:r>
                        <a:rPr sz="1750" b="1" spc="10" dirty="0">
                          <a:latin typeface="Times New Roman"/>
                          <a:cs typeface="Times New Roman"/>
                        </a:rPr>
                        <a:t>l</a:t>
                      </a:r>
                      <a:r>
                        <a:rPr sz="1750" b="1" dirty="0">
                          <a:latin typeface="Times New Roman"/>
                          <a:cs typeface="Times New Roman"/>
                        </a:rPr>
                        <a:t>?</a:t>
                      </a:r>
                      <a:endParaRPr sz="1750">
                        <a:latin typeface="Times New Roman"/>
                        <a:cs typeface="Times New Roman"/>
                      </a:endParaRPr>
                    </a:p>
                  </a:txBody>
                  <a:tcPr marL="0" marR="0" marT="38735" marB="0"/>
                </a:tc>
                <a:tc vMerge="1">
                  <a:txBody>
                    <a:bodyPr/>
                    <a:lstStyle/>
                    <a:p>
                      <a:endParaRPr/>
                    </a:p>
                  </a:txBody>
                  <a:tcPr marL="0" marR="0" marT="38100" marB="0">
                    <a:lnB w="19050">
                      <a:solidFill>
                        <a:srgbClr val="000000"/>
                      </a:solidFill>
                      <a:prstDash val="solid"/>
                    </a:lnB>
                    <a:solidFill>
                      <a:srgbClr val="CCFFCC"/>
                    </a:solidFill>
                  </a:tcPr>
                </a:tc>
                <a:tc vMerge="1">
                  <a:txBody>
                    <a:bodyPr/>
                    <a:lstStyle/>
                    <a:p>
                      <a:endParaRPr/>
                    </a:p>
                  </a:txBody>
                  <a:tcPr marL="0" marR="0" marT="38100" marB="0">
                    <a:lnB w="19050">
                      <a:solidFill>
                        <a:srgbClr val="000000"/>
                      </a:solidFill>
                      <a:prstDash val="solid"/>
                    </a:lnB>
                    <a:solidFill>
                      <a:srgbClr val="CCFFCC"/>
                    </a:solidFill>
                  </a:tcPr>
                </a:tc>
                <a:tc vMerge="1">
                  <a:txBody>
                    <a:bodyPr/>
                    <a:lstStyle/>
                    <a:p>
                      <a:endParaRPr/>
                    </a:p>
                  </a:txBody>
                  <a:tcPr marL="0" marR="0" marT="38100" marB="0">
                    <a:lnB w="19050">
                      <a:solidFill>
                        <a:srgbClr val="000000"/>
                      </a:solidFill>
                      <a:prstDash val="solid"/>
                    </a:lnB>
                    <a:solidFill>
                      <a:srgbClr val="CCFFCC"/>
                    </a:solidFill>
                  </a:tcPr>
                </a:tc>
                <a:extLst>
                  <a:ext uri="{0D108BD9-81ED-4DB2-BD59-A6C34878D82A}">
                    <a16:rowId xmlns="" xmlns:a16="http://schemas.microsoft.com/office/drawing/2014/main" val="10003"/>
                  </a:ext>
                </a:extLst>
              </a:tr>
              <a:tr h="418178">
                <a:tc>
                  <a:txBody>
                    <a:bodyPr/>
                    <a:lstStyle/>
                    <a:p>
                      <a:pPr marL="87630">
                        <a:lnSpc>
                          <a:spcPct val="100000"/>
                        </a:lnSpc>
                        <a:spcBef>
                          <a:spcPts val="305"/>
                        </a:spcBef>
                      </a:pPr>
                      <a:r>
                        <a:rPr sz="1750" b="1" spc="-15" dirty="0">
                          <a:latin typeface="Times New Roman"/>
                          <a:cs typeface="Times New Roman"/>
                        </a:rPr>
                        <a:t>N</a:t>
                      </a:r>
                      <a:r>
                        <a:rPr sz="1750" b="1" spc="-5" dirty="0">
                          <a:latin typeface="Times New Roman"/>
                          <a:cs typeface="Times New Roman"/>
                        </a:rPr>
                        <a:t>e</a:t>
                      </a:r>
                      <a:r>
                        <a:rPr sz="1750" b="1" spc="-10" dirty="0">
                          <a:latin typeface="Times New Roman"/>
                          <a:cs typeface="Times New Roman"/>
                        </a:rPr>
                        <a:t>e</a:t>
                      </a:r>
                      <a:r>
                        <a:rPr sz="1750" b="1" dirty="0">
                          <a:latin typeface="Times New Roman"/>
                          <a:cs typeface="Times New Roman"/>
                        </a:rPr>
                        <a:t>d</a:t>
                      </a:r>
                      <a:r>
                        <a:rPr sz="1750" b="1" spc="-35" dirty="0">
                          <a:latin typeface="Times New Roman"/>
                          <a:cs typeface="Times New Roman"/>
                        </a:rPr>
                        <a:t> </a:t>
                      </a:r>
                      <a:r>
                        <a:rPr sz="1750" b="1" spc="5" dirty="0">
                          <a:latin typeface="Times New Roman"/>
                          <a:cs typeface="Times New Roman"/>
                        </a:rPr>
                        <a:t>p</a:t>
                      </a:r>
                      <a:r>
                        <a:rPr sz="1750" b="1" spc="-5" dirty="0">
                          <a:latin typeface="Times New Roman"/>
                          <a:cs typeface="Times New Roman"/>
                        </a:rPr>
                        <a:t>r</a:t>
                      </a:r>
                      <a:r>
                        <a:rPr sz="1750" b="1" dirty="0">
                          <a:latin typeface="Times New Roman"/>
                          <a:cs typeface="Times New Roman"/>
                        </a:rPr>
                        <a:t>i</a:t>
                      </a:r>
                      <a:r>
                        <a:rPr sz="1750" b="1" spc="-5" dirty="0">
                          <a:latin typeface="Times New Roman"/>
                          <a:cs typeface="Times New Roman"/>
                        </a:rPr>
                        <a:t>n</a:t>
                      </a:r>
                      <a:r>
                        <a:rPr sz="1750" b="1" spc="-10" dirty="0">
                          <a:latin typeface="Times New Roman"/>
                          <a:cs typeface="Times New Roman"/>
                        </a:rPr>
                        <a:t>t</a:t>
                      </a:r>
                      <a:r>
                        <a:rPr sz="1750" b="1" spc="-5" dirty="0">
                          <a:latin typeface="Times New Roman"/>
                          <a:cs typeface="Times New Roman"/>
                        </a:rPr>
                        <a:t>er</a:t>
                      </a:r>
                      <a:r>
                        <a:rPr sz="1750" b="1" dirty="0">
                          <a:latin typeface="Times New Roman"/>
                          <a:cs typeface="Times New Roman"/>
                        </a:rPr>
                        <a:t>?</a:t>
                      </a:r>
                      <a:endParaRPr sz="1750">
                        <a:latin typeface="Times New Roman"/>
                        <a:cs typeface="Times New Roman"/>
                      </a:endParaRPr>
                    </a:p>
                  </a:txBody>
                  <a:tcPr marL="0" marR="0" marT="38735" marB="0">
                    <a:lnB w="19050">
                      <a:solidFill>
                        <a:srgbClr val="000000"/>
                      </a:solidFill>
                      <a:prstDash val="solid"/>
                    </a:lnB>
                  </a:tcPr>
                </a:tc>
                <a:tc vMerge="1">
                  <a:txBody>
                    <a:bodyPr/>
                    <a:lstStyle/>
                    <a:p>
                      <a:endParaRPr/>
                    </a:p>
                  </a:txBody>
                  <a:tcPr marL="0" marR="0" marT="38100" marB="0">
                    <a:lnB w="19050">
                      <a:solidFill>
                        <a:srgbClr val="000000"/>
                      </a:solidFill>
                      <a:prstDash val="solid"/>
                    </a:lnB>
                    <a:solidFill>
                      <a:srgbClr val="CCFFCC"/>
                    </a:solidFill>
                  </a:tcPr>
                </a:tc>
                <a:tc vMerge="1">
                  <a:txBody>
                    <a:bodyPr/>
                    <a:lstStyle/>
                    <a:p>
                      <a:endParaRPr/>
                    </a:p>
                  </a:txBody>
                  <a:tcPr marL="0" marR="0" marT="38100" marB="0">
                    <a:lnB w="19050">
                      <a:solidFill>
                        <a:srgbClr val="000000"/>
                      </a:solidFill>
                      <a:prstDash val="solid"/>
                    </a:lnB>
                    <a:solidFill>
                      <a:srgbClr val="CCFFCC"/>
                    </a:solidFill>
                  </a:tcPr>
                </a:tc>
                <a:tc vMerge="1">
                  <a:txBody>
                    <a:bodyPr/>
                    <a:lstStyle/>
                    <a:p>
                      <a:endParaRPr/>
                    </a:p>
                  </a:txBody>
                  <a:tcPr marL="0" marR="0" marT="38100" marB="0">
                    <a:lnB w="19050">
                      <a:solidFill>
                        <a:srgbClr val="000000"/>
                      </a:solidFill>
                      <a:prstDash val="solid"/>
                    </a:lnB>
                    <a:solidFill>
                      <a:srgbClr val="CCFFCC"/>
                    </a:solidFill>
                  </a:tcPr>
                </a:tc>
                <a:extLst>
                  <a:ext uri="{0D108BD9-81ED-4DB2-BD59-A6C34878D82A}">
                    <a16:rowId xmlns="" xmlns:a16="http://schemas.microsoft.com/office/drawing/2014/main" val="10004"/>
                  </a:ext>
                </a:extLst>
              </a:tr>
            </a:tbl>
          </a:graphicData>
        </a:graphic>
      </p:graphicFrame>
      <p:sp>
        <p:nvSpPr>
          <p:cNvPr id="16" name="object 16"/>
          <p:cNvSpPr txBox="1"/>
          <p:nvPr/>
        </p:nvSpPr>
        <p:spPr>
          <a:xfrm>
            <a:off x="2590800" y="6248400"/>
            <a:ext cx="847725" cy="258404"/>
          </a:xfrm>
          <a:prstGeom prst="rect">
            <a:avLst/>
          </a:prstGeom>
        </p:spPr>
        <p:txBody>
          <a:bodyPr vert="horz" wrap="square" lIns="0" tIns="12065" rIns="0" bIns="0" rtlCol="0">
            <a:spAutoFit/>
          </a:bodyPr>
          <a:lstStyle/>
          <a:p>
            <a:pPr marL="12700">
              <a:lnSpc>
                <a:spcPct val="100000"/>
              </a:lnSpc>
              <a:spcBef>
                <a:spcPts val="95"/>
              </a:spcBef>
            </a:pPr>
            <a:r>
              <a:rPr sz="1600" b="1" spc="-25" dirty="0">
                <a:latin typeface="Calisto MT"/>
                <a:cs typeface="Calisto MT"/>
              </a:rPr>
              <a:t>Table</a:t>
            </a:r>
            <a:r>
              <a:rPr sz="1600" b="1" spc="-15" dirty="0">
                <a:latin typeface="Calisto MT"/>
                <a:cs typeface="Calisto MT"/>
              </a:rPr>
              <a:t> </a:t>
            </a:r>
            <a:r>
              <a:rPr lang="en-US" sz="1600" b="1" spc="-10" dirty="0" smtClean="0">
                <a:latin typeface="Calisto MT"/>
                <a:cs typeface="Calisto MT"/>
              </a:rPr>
              <a:t>:</a:t>
            </a:r>
            <a:endParaRPr sz="1600" dirty="0">
              <a:latin typeface="Calisto MT"/>
              <a:cs typeface="Calisto MT"/>
            </a:endParaRPr>
          </a:p>
        </p:txBody>
      </p:sp>
      <p:sp>
        <p:nvSpPr>
          <p:cNvPr id="17" name="object 17"/>
          <p:cNvSpPr txBox="1"/>
          <p:nvPr/>
        </p:nvSpPr>
        <p:spPr>
          <a:xfrm>
            <a:off x="3317094" y="6258730"/>
            <a:ext cx="3412490"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0000"/>
                </a:solidFill>
                <a:latin typeface="Calisto MT"/>
                <a:cs typeface="Calisto MT"/>
              </a:rPr>
              <a:t>Sample</a:t>
            </a:r>
            <a:r>
              <a:rPr sz="1600" b="1" spc="10" dirty="0">
                <a:solidFill>
                  <a:srgbClr val="FF0000"/>
                </a:solidFill>
                <a:latin typeface="Calisto MT"/>
                <a:cs typeface="Calisto MT"/>
              </a:rPr>
              <a:t> </a:t>
            </a:r>
            <a:r>
              <a:rPr sz="1600" b="1" dirty="0">
                <a:solidFill>
                  <a:srgbClr val="FF0000"/>
                </a:solidFill>
                <a:latin typeface="Calisto MT"/>
                <a:cs typeface="Calisto MT"/>
              </a:rPr>
              <a:t>Program</a:t>
            </a:r>
            <a:r>
              <a:rPr sz="1600" b="1" spc="-15" dirty="0">
                <a:solidFill>
                  <a:srgbClr val="FF0000"/>
                </a:solidFill>
                <a:latin typeface="Calisto MT"/>
                <a:cs typeface="Calisto MT"/>
              </a:rPr>
              <a:t> </a:t>
            </a:r>
            <a:r>
              <a:rPr sz="1600" b="1" spc="-5" dirty="0">
                <a:solidFill>
                  <a:srgbClr val="FF0000"/>
                </a:solidFill>
                <a:latin typeface="Calisto MT"/>
                <a:cs typeface="Calisto MT"/>
              </a:rPr>
              <a:t>Execution</a:t>
            </a:r>
            <a:r>
              <a:rPr sz="1600" b="1" spc="-10" dirty="0">
                <a:solidFill>
                  <a:srgbClr val="FF0000"/>
                </a:solidFill>
                <a:latin typeface="Calisto MT"/>
                <a:cs typeface="Calisto MT"/>
              </a:rPr>
              <a:t> </a:t>
            </a:r>
            <a:r>
              <a:rPr sz="1600" b="1" spc="-5" dirty="0">
                <a:solidFill>
                  <a:srgbClr val="FF0000"/>
                </a:solidFill>
                <a:latin typeface="Calisto MT"/>
                <a:cs typeface="Calisto MT"/>
              </a:rPr>
              <a:t>Attributes</a:t>
            </a:r>
            <a:endParaRPr sz="1600" dirty="0">
              <a:solidFill>
                <a:srgbClr val="FF0000"/>
              </a:solidFill>
              <a:latin typeface="Calisto MT"/>
              <a:cs typeface="Calisto MT"/>
            </a:endParaRPr>
          </a:p>
        </p:txBody>
      </p:sp>
      <p:sp>
        <p:nvSpPr>
          <p:cNvPr id="19" name="Title 18"/>
          <p:cNvSpPr>
            <a:spLocks noGrp="1"/>
          </p:cNvSpPr>
          <p:nvPr>
            <p:ph type="title"/>
          </p:nvPr>
        </p:nvSpPr>
        <p:spPr/>
        <p:txBody>
          <a:bodyPr>
            <a:normAutofit fontScale="90000"/>
          </a:bodyPr>
          <a:lstStyle/>
          <a:p>
            <a:r>
              <a:rPr lang="en-US" b="1" dirty="0" smtClean="0">
                <a:solidFill>
                  <a:srgbClr val="FF0000"/>
                </a:solidFill>
              </a:rPr>
              <a:t>MULTIPROGRAMMING EXAMPLE</a:t>
            </a:r>
            <a:endParaRPr lang="en-US" dirty="0"/>
          </a:p>
        </p:txBody>
      </p:sp>
    </p:spTree>
  </p:cSld>
  <p:clrMapOvr>
    <a:masterClrMapping/>
  </p:clrMapOvr>
  <p:transition>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620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sp>
        <p:nvSpPr>
          <p:cNvPr id="7" name="object 7"/>
          <p:cNvSpPr/>
          <p:nvPr/>
        </p:nvSpPr>
        <p:spPr>
          <a:xfrm>
            <a:off x="457200" y="1840991"/>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11" name="object 11"/>
          <p:cNvSpPr txBox="1"/>
          <p:nvPr/>
        </p:nvSpPr>
        <p:spPr>
          <a:xfrm>
            <a:off x="3734599" y="2619426"/>
            <a:ext cx="1621155" cy="281940"/>
          </a:xfrm>
          <a:prstGeom prst="rect">
            <a:avLst/>
          </a:prstGeom>
        </p:spPr>
        <p:txBody>
          <a:bodyPr vert="horz" wrap="square" lIns="0" tIns="16510" rIns="0" bIns="0" rtlCol="0">
            <a:spAutoFit/>
          </a:bodyPr>
          <a:lstStyle/>
          <a:p>
            <a:pPr marL="12700">
              <a:lnSpc>
                <a:spcPct val="100000"/>
              </a:lnSpc>
              <a:spcBef>
                <a:spcPts val="130"/>
              </a:spcBef>
            </a:pPr>
            <a:r>
              <a:rPr sz="1650" b="1" spc="10" dirty="0">
                <a:latin typeface="Times New Roman"/>
                <a:cs typeface="Times New Roman"/>
              </a:rPr>
              <a:t>Uniprogramming</a:t>
            </a:r>
            <a:endParaRPr sz="1650">
              <a:latin typeface="Times New Roman"/>
              <a:cs typeface="Times New Roman"/>
            </a:endParaRPr>
          </a:p>
        </p:txBody>
      </p:sp>
      <p:sp>
        <p:nvSpPr>
          <p:cNvPr id="12" name="object 12"/>
          <p:cNvSpPr txBox="1"/>
          <p:nvPr/>
        </p:nvSpPr>
        <p:spPr>
          <a:xfrm>
            <a:off x="6411537" y="2619426"/>
            <a:ext cx="1797685" cy="281940"/>
          </a:xfrm>
          <a:prstGeom prst="rect">
            <a:avLst/>
          </a:prstGeom>
        </p:spPr>
        <p:txBody>
          <a:bodyPr vert="horz" wrap="square" lIns="0" tIns="16510" rIns="0" bIns="0" rtlCol="0">
            <a:spAutoFit/>
          </a:bodyPr>
          <a:lstStyle/>
          <a:p>
            <a:pPr marL="12700">
              <a:lnSpc>
                <a:spcPct val="100000"/>
              </a:lnSpc>
              <a:spcBef>
                <a:spcPts val="130"/>
              </a:spcBef>
            </a:pPr>
            <a:r>
              <a:rPr sz="1650" b="1" spc="10" dirty="0">
                <a:latin typeface="Times New Roman"/>
                <a:cs typeface="Times New Roman"/>
              </a:rPr>
              <a:t>Multiprogramming</a:t>
            </a:r>
            <a:endParaRPr sz="1650">
              <a:latin typeface="Times New Roman"/>
              <a:cs typeface="Times New Roman"/>
            </a:endParaRPr>
          </a:p>
        </p:txBody>
      </p:sp>
      <p:sp>
        <p:nvSpPr>
          <p:cNvPr id="13" name="object 13"/>
          <p:cNvSpPr/>
          <p:nvPr/>
        </p:nvSpPr>
        <p:spPr>
          <a:xfrm>
            <a:off x="381000" y="2590837"/>
            <a:ext cx="8310880" cy="5715"/>
          </a:xfrm>
          <a:custGeom>
            <a:avLst/>
            <a:gdLst/>
            <a:ahLst/>
            <a:cxnLst/>
            <a:rect l="l" t="t" r="r" b="b"/>
            <a:pathLst>
              <a:path w="8310880" h="5714">
                <a:moveTo>
                  <a:pt x="8310550" y="0"/>
                </a:moveTo>
                <a:lnTo>
                  <a:pt x="8310550" y="0"/>
                </a:lnTo>
                <a:lnTo>
                  <a:pt x="0" y="0"/>
                </a:lnTo>
                <a:lnTo>
                  <a:pt x="0" y="5308"/>
                </a:lnTo>
                <a:lnTo>
                  <a:pt x="8310550" y="5308"/>
                </a:lnTo>
                <a:lnTo>
                  <a:pt x="8310550" y="0"/>
                </a:lnTo>
                <a:close/>
              </a:path>
            </a:pathLst>
          </a:custGeom>
          <a:solidFill>
            <a:srgbClr val="000000"/>
          </a:solidFill>
        </p:spPr>
        <p:txBody>
          <a:bodyPr wrap="square" lIns="0" tIns="0" rIns="0" bIns="0" rtlCol="0"/>
          <a:lstStyle/>
          <a:p>
            <a:endParaRPr/>
          </a:p>
        </p:txBody>
      </p:sp>
      <p:graphicFrame>
        <p:nvGraphicFramePr>
          <p:cNvPr id="14" name="object 14"/>
          <p:cNvGraphicFramePr>
            <a:graphicFrameLocks noGrp="1"/>
          </p:cNvGraphicFramePr>
          <p:nvPr/>
        </p:nvGraphicFramePr>
        <p:xfrm>
          <a:off x="372157" y="2951620"/>
          <a:ext cx="8312149" cy="2504740"/>
        </p:xfrm>
        <a:graphic>
          <a:graphicData uri="http://schemas.openxmlformats.org/drawingml/2006/table">
            <a:tbl>
              <a:tblPr firstRow="1" bandRow="1">
                <a:tableStyleId>{2D5ABB26-0587-4C30-8999-92F81FD0307C}</a:tableStyleId>
              </a:tblPr>
              <a:tblGrid>
                <a:gridCol w="2763520">
                  <a:extLst>
                    <a:ext uri="{9D8B030D-6E8A-4147-A177-3AD203B41FA5}">
                      <a16:colId xmlns="" xmlns:a16="http://schemas.microsoft.com/office/drawing/2014/main" val="20000"/>
                    </a:ext>
                  </a:extLst>
                </a:gridCol>
                <a:gridCol w="2644139">
                  <a:extLst>
                    <a:ext uri="{9D8B030D-6E8A-4147-A177-3AD203B41FA5}">
                      <a16:colId xmlns="" xmlns:a16="http://schemas.microsoft.com/office/drawing/2014/main" val="20001"/>
                    </a:ext>
                  </a:extLst>
                </a:gridCol>
                <a:gridCol w="2904490">
                  <a:extLst>
                    <a:ext uri="{9D8B030D-6E8A-4147-A177-3AD203B41FA5}">
                      <a16:colId xmlns="" xmlns:a16="http://schemas.microsoft.com/office/drawing/2014/main" val="20002"/>
                    </a:ext>
                  </a:extLst>
                </a:gridCol>
              </a:tblGrid>
              <a:tr h="363783">
                <a:tc>
                  <a:txBody>
                    <a:bodyPr/>
                    <a:lstStyle/>
                    <a:p>
                      <a:pPr marL="88900">
                        <a:lnSpc>
                          <a:spcPct val="100000"/>
                        </a:lnSpc>
                        <a:spcBef>
                          <a:spcPts val="375"/>
                        </a:spcBef>
                      </a:pPr>
                      <a:r>
                        <a:rPr sz="1650" b="1" spc="5" dirty="0">
                          <a:latin typeface="Times New Roman"/>
                          <a:cs typeface="Times New Roman"/>
                        </a:rPr>
                        <a:t>Processor</a:t>
                      </a:r>
                      <a:r>
                        <a:rPr sz="1650" b="1" spc="-25" dirty="0">
                          <a:latin typeface="Times New Roman"/>
                          <a:cs typeface="Times New Roman"/>
                        </a:rPr>
                        <a:t> </a:t>
                      </a:r>
                      <a:r>
                        <a:rPr sz="1650" b="1" spc="10" dirty="0">
                          <a:latin typeface="Times New Roman"/>
                          <a:cs typeface="Times New Roman"/>
                        </a:rPr>
                        <a:t>use</a:t>
                      </a:r>
                      <a:endParaRPr sz="1650">
                        <a:latin typeface="Times New Roman"/>
                        <a:cs typeface="Times New Roman"/>
                      </a:endParaRPr>
                    </a:p>
                  </a:txBody>
                  <a:tcPr marL="0" marR="0" marT="47625" marB="0">
                    <a:lnT w="19050">
                      <a:solidFill>
                        <a:srgbClr val="000000"/>
                      </a:solidFill>
                      <a:prstDash val="solid"/>
                    </a:lnT>
                  </a:tcPr>
                </a:tc>
                <a:tc>
                  <a:txBody>
                    <a:bodyPr/>
                    <a:lstStyle/>
                    <a:p>
                      <a:pPr marL="887094">
                        <a:lnSpc>
                          <a:spcPct val="100000"/>
                        </a:lnSpc>
                        <a:spcBef>
                          <a:spcPts val="375"/>
                        </a:spcBef>
                      </a:pPr>
                      <a:r>
                        <a:rPr sz="1650" dirty="0">
                          <a:latin typeface="Times New Roman"/>
                          <a:cs typeface="Times New Roman"/>
                        </a:rPr>
                        <a:t>20%</a:t>
                      </a:r>
                      <a:endParaRPr sz="1650">
                        <a:latin typeface="Times New Roman"/>
                        <a:cs typeface="Times New Roman"/>
                      </a:endParaRPr>
                    </a:p>
                  </a:txBody>
                  <a:tcPr marL="0" marR="0" marT="47625" marB="0">
                    <a:lnT w="19050">
                      <a:solidFill>
                        <a:srgbClr val="000000"/>
                      </a:solidFill>
                      <a:prstDash val="solid"/>
                    </a:lnT>
                    <a:solidFill>
                      <a:srgbClr val="CCFFCC"/>
                    </a:solidFill>
                  </a:tcPr>
                </a:tc>
                <a:tc>
                  <a:txBody>
                    <a:bodyPr/>
                    <a:lstStyle/>
                    <a:p>
                      <a:pPr marL="1007744">
                        <a:lnSpc>
                          <a:spcPct val="100000"/>
                        </a:lnSpc>
                        <a:spcBef>
                          <a:spcPts val="375"/>
                        </a:spcBef>
                      </a:pPr>
                      <a:r>
                        <a:rPr sz="1650" dirty="0">
                          <a:latin typeface="Times New Roman"/>
                          <a:cs typeface="Times New Roman"/>
                        </a:rPr>
                        <a:t>40%</a:t>
                      </a:r>
                      <a:endParaRPr sz="1650">
                        <a:latin typeface="Times New Roman"/>
                        <a:cs typeface="Times New Roman"/>
                      </a:endParaRPr>
                    </a:p>
                  </a:txBody>
                  <a:tcPr marL="0" marR="0" marT="47625" marB="0">
                    <a:lnT w="19050">
                      <a:solidFill>
                        <a:srgbClr val="000000"/>
                      </a:solidFill>
                      <a:prstDash val="solid"/>
                    </a:lnT>
                    <a:solidFill>
                      <a:srgbClr val="CCFFCC"/>
                    </a:solidFill>
                  </a:tcPr>
                </a:tc>
                <a:extLst>
                  <a:ext uri="{0D108BD9-81ED-4DB2-BD59-A6C34878D82A}">
                    <a16:rowId xmlns="" xmlns:a16="http://schemas.microsoft.com/office/drawing/2014/main" val="10000"/>
                  </a:ext>
                </a:extLst>
              </a:tr>
              <a:tr h="355219">
                <a:tc>
                  <a:txBody>
                    <a:bodyPr/>
                    <a:lstStyle/>
                    <a:p>
                      <a:pPr marL="88900">
                        <a:lnSpc>
                          <a:spcPct val="100000"/>
                        </a:lnSpc>
                        <a:spcBef>
                          <a:spcPts val="320"/>
                        </a:spcBef>
                      </a:pPr>
                      <a:r>
                        <a:rPr sz="1650" b="1" spc="10" dirty="0">
                          <a:latin typeface="Times New Roman"/>
                          <a:cs typeface="Times New Roman"/>
                        </a:rPr>
                        <a:t>Memory</a:t>
                      </a:r>
                      <a:r>
                        <a:rPr sz="1650" b="1" spc="-55" dirty="0">
                          <a:latin typeface="Times New Roman"/>
                          <a:cs typeface="Times New Roman"/>
                        </a:rPr>
                        <a:t> </a:t>
                      </a:r>
                      <a:r>
                        <a:rPr sz="1650" b="1" spc="15" dirty="0">
                          <a:latin typeface="Times New Roman"/>
                          <a:cs typeface="Times New Roman"/>
                        </a:rPr>
                        <a:t>use</a:t>
                      </a:r>
                      <a:endParaRPr sz="1650">
                        <a:latin typeface="Times New Roman"/>
                        <a:cs typeface="Times New Roman"/>
                      </a:endParaRPr>
                    </a:p>
                  </a:txBody>
                  <a:tcPr marL="0" marR="0" marT="40640" marB="0"/>
                </a:tc>
                <a:tc>
                  <a:txBody>
                    <a:bodyPr/>
                    <a:lstStyle/>
                    <a:p>
                      <a:pPr marL="887094">
                        <a:lnSpc>
                          <a:spcPct val="100000"/>
                        </a:lnSpc>
                        <a:spcBef>
                          <a:spcPts val="320"/>
                        </a:spcBef>
                      </a:pPr>
                      <a:r>
                        <a:rPr sz="1650" dirty="0">
                          <a:latin typeface="Times New Roman"/>
                          <a:cs typeface="Times New Roman"/>
                        </a:rPr>
                        <a:t>33%</a:t>
                      </a:r>
                      <a:endParaRPr sz="1650">
                        <a:latin typeface="Times New Roman"/>
                        <a:cs typeface="Times New Roman"/>
                      </a:endParaRPr>
                    </a:p>
                  </a:txBody>
                  <a:tcPr marL="0" marR="0" marT="40640" marB="0">
                    <a:solidFill>
                      <a:srgbClr val="CCFFCC"/>
                    </a:solidFill>
                  </a:tcPr>
                </a:tc>
                <a:tc>
                  <a:txBody>
                    <a:bodyPr/>
                    <a:lstStyle/>
                    <a:p>
                      <a:pPr marL="1007744">
                        <a:lnSpc>
                          <a:spcPct val="100000"/>
                        </a:lnSpc>
                        <a:spcBef>
                          <a:spcPts val="320"/>
                        </a:spcBef>
                      </a:pPr>
                      <a:r>
                        <a:rPr sz="1650" dirty="0">
                          <a:latin typeface="Times New Roman"/>
                          <a:cs typeface="Times New Roman"/>
                        </a:rPr>
                        <a:t>67%</a:t>
                      </a:r>
                      <a:endParaRPr sz="1650">
                        <a:latin typeface="Times New Roman"/>
                        <a:cs typeface="Times New Roman"/>
                      </a:endParaRPr>
                    </a:p>
                  </a:txBody>
                  <a:tcPr marL="0" marR="0" marT="40640" marB="0">
                    <a:solidFill>
                      <a:srgbClr val="CCFFCC"/>
                    </a:solidFill>
                  </a:tcPr>
                </a:tc>
                <a:extLst>
                  <a:ext uri="{0D108BD9-81ED-4DB2-BD59-A6C34878D82A}">
                    <a16:rowId xmlns="" xmlns:a16="http://schemas.microsoft.com/office/drawing/2014/main" val="10001"/>
                  </a:ext>
                </a:extLst>
              </a:tr>
              <a:tr h="346137">
                <a:tc>
                  <a:txBody>
                    <a:bodyPr/>
                    <a:lstStyle/>
                    <a:p>
                      <a:pPr marL="88900">
                        <a:lnSpc>
                          <a:spcPct val="100000"/>
                        </a:lnSpc>
                        <a:spcBef>
                          <a:spcPts val="310"/>
                        </a:spcBef>
                      </a:pPr>
                      <a:r>
                        <a:rPr sz="1650" b="1" spc="5" dirty="0">
                          <a:latin typeface="Times New Roman"/>
                          <a:cs typeface="Times New Roman"/>
                        </a:rPr>
                        <a:t>Disk</a:t>
                      </a:r>
                      <a:r>
                        <a:rPr sz="1650" b="1" spc="-45" dirty="0">
                          <a:latin typeface="Times New Roman"/>
                          <a:cs typeface="Times New Roman"/>
                        </a:rPr>
                        <a:t> </a:t>
                      </a:r>
                      <a:r>
                        <a:rPr sz="1650" b="1" spc="10" dirty="0">
                          <a:latin typeface="Times New Roman"/>
                          <a:cs typeface="Times New Roman"/>
                        </a:rPr>
                        <a:t>use</a:t>
                      </a:r>
                      <a:endParaRPr sz="1650">
                        <a:latin typeface="Times New Roman"/>
                        <a:cs typeface="Times New Roman"/>
                      </a:endParaRPr>
                    </a:p>
                  </a:txBody>
                  <a:tcPr marL="0" marR="0" marT="39370" marB="0"/>
                </a:tc>
                <a:tc>
                  <a:txBody>
                    <a:bodyPr/>
                    <a:lstStyle/>
                    <a:p>
                      <a:pPr marL="887094">
                        <a:lnSpc>
                          <a:spcPct val="100000"/>
                        </a:lnSpc>
                        <a:spcBef>
                          <a:spcPts val="310"/>
                        </a:spcBef>
                      </a:pPr>
                      <a:r>
                        <a:rPr sz="1650" dirty="0">
                          <a:latin typeface="Times New Roman"/>
                          <a:cs typeface="Times New Roman"/>
                        </a:rPr>
                        <a:t>33%</a:t>
                      </a:r>
                      <a:endParaRPr sz="1650">
                        <a:latin typeface="Times New Roman"/>
                        <a:cs typeface="Times New Roman"/>
                      </a:endParaRPr>
                    </a:p>
                  </a:txBody>
                  <a:tcPr marL="0" marR="0" marT="39370" marB="0">
                    <a:solidFill>
                      <a:srgbClr val="CCFFCC"/>
                    </a:solidFill>
                  </a:tcPr>
                </a:tc>
                <a:tc>
                  <a:txBody>
                    <a:bodyPr/>
                    <a:lstStyle/>
                    <a:p>
                      <a:pPr marL="1007744">
                        <a:lnSpc>
                          <a:spcPct val="100000"/>
                        </a:lnSpc>
                        <a:spcBef>
                          <a:spcPts val="310"/>
                        </a:spcBef>
                      </a:pPr>
                      <a:r>
                        <a:rPr sz="1650" dirty="0">
                          <a:latin typeface="Times New Roman"/>
                          <a:cs typeface="Times New Roman"/>
                        </a:rPr>
                        <a:t>67%</a:t>
                      </a:r>
                      <a:endParaRPr sz="1650">
                        <a:latin typeface="Times New Roman"/>
                        <a:cs typeface="Times New Roman"/>
                      </a:endParaRPr>
                    </a:p>
                  </a:txBody>
                  <a:tcPr marL="0" marR="0" marT="39370" marB="0">
                    <a:solidFill>
                      <a:srgbClr val="CCFFCC"/>
                    </a:solidFill>
                  </a:tcPr>
                </a:tc>
                <a:extLst>
                  <a:ext uri="{0D108BD9-81ED-4DB2-BD59-A6C34878D82A}">
                    <a16:rowId xmlns="" xmlns:a16="http://schemas.microsoft.com/office/drawing/2014/main" val="10002"/>
                  </a:ext>
                </a:extLst>
              </a:tr>
              <a:tr h="346394">
                <a:tc>
                  <a:txBody>
                    <a:bodyPr/>
                    <a:lstStyle/>
                    <a:p>
                      <a:pPr marL="88900">
                        <a:lnSpc>
                          <a:spcPct val="100000"/>
                        </a:lnSpc>
                        <a:spcBef>
                          <a:spcPts val="245"/>
                        </a:spcBef>
                      </a:pPr>
                      <a:r>
                        <a:rPr sz="1650" b="1" spc="5" dirty="0">
                          <a:latin typeface="Times New Roman"/>
                          <a:cs typeface="Times New Roman"/>
                        </a:rPr>
                        <a:t>Printer</a:t>
                      </a:r>
                      <a:r>
                        <a:rPr sz="1650" b="1" spc="-40" dirty="0">
                          <a:latin typeface="Times New Roman"/>
                          <a:cs typeface="Times New Roman"/>
                        </a:rPr>
                        <a:t> </a:t>
                      </a:r>
                      <a:r>
                        <a:rPr sz="1650" b="1" spc="10" dirty="0">
                          <a:latin typeface="Times New Roman"/>
                          <a:cs typeface="Times New Roman"/>
                        </a:rPr>
                        <a:t>use</a:t>
                      </a:r>
                      <a:endParaRPr sz="1650">
                        <a:latin typeface="Times New Roman"/>
                        <a:cs typeface="Times New Roman"/>
                      </a:endParaRPr>
                    </a:p>
                  </a:txBody>
                  <a:tcPr marL="0" marR="0" marT="31115" marB="0"/>
                </a:tc>
                <a:tc>
                  <a:txBody>
                    <a:bodyPr/>
                    <a:lstStyle/>
                    <a:p>
                      <a:pPr marL="887094">
                        <a:lnSpc>
                          <a:spcPct val="100000"/>
                        </a:lnSpc>
                        <a:spcBef>
                          <a:spcPts val="245"/>
                        </a:spcBef>
                      </a:pPr>
                      <a:r>
                        <a:rPr sz="1650" dirty="0">
                          <a:latin typeface="Times New Roman"/>
                          <a:cs typeface="Times New Roman"/>
                        </a:rPr>
                        <a:t>33%</a:t>
                      </a:r>
                      <a:endParaRPr sz="1650">
                        <a:latin typeface="Times New Roman"/>
                        <a:cs typeface="Times New Roman"/>
                      </a:endParaRPr>
                    </a:p>
                  </a:txBody>
                  <a:tcPr marL="0" marR="0" marT="31115" marB="0">
                    <a:solidFill>
                      <a:srgbClr val="CCFFCC"/>
                    </a:solidFill>
                  </a:tcPr>
                </a:tc>
                <a:tc>
                  <a:txBody>
                    <a:bodyPr/>
                    <a:lstStyle/>
                    <a:p>
                      <a:pPr marL="1007744">
                        <a:lnSpc>
                          <a:spcPct val="100000"/>
                        </a:lnSpc>
                        <a:spcBef>
                          <a:spcPts val="245"/>
                        </a:spcBef>
                      </a:pPr>
                      <a:r>
                        <a:rPr sz="1650" dirty="0">
                          <a:latin typeface="Times New Roman"/>
                          <a:cs typeface="Times New Roman"/>
                        </a:rPr>
                        <a:t>67%</a:t>
                      </a:r>
                      <a:endParaRPr sz="1650">
                        <a:latin typeface="Times New Roman"/>
                        <a:cs typeface="Times New Roman"/>
                      </a:endParaRPr>
                    </a:p>
                  </a:txBody>
                  <a:tcPr marL="0" marR="0" marT="31115" marB="0">
                    <a:solidFill>
                      <a:srgbClr val="CCFFCC"/>
                    </a:solidFill>
                  </a:tcPr>
                </a:tc>
                <a:extLst>
                  <a:ext uri="{0D108BD9-81ED-4DB2-BD59-A6C34878D82A}">
                    <a16:rowId xmlns="" xmlns:a16="http://schemas.microsoft.com/office/drawing/2014/main" val="10003"/>
                  </a:ext>
                </a:extLst>
              </a:tr>
              <a:tr h="355192">
                <a:tc>
                  <a:txBody>
                    <a:bodyPr/>
                    <a:lstStyle/>
                    <a:p>
                      <a:pPr marL="88900">
                        <a:lnSpc>
                          <a:spcPct val="100000"/>
                        </a:lnSpc>
                        <a:spcBef>
                          <a:spcPts val="310"/>
                        </a:spcBef>
                      </a:pPr>
                      <a:r>
                        <a:rPr sz="1650" b="1" spc="5" dirty="0">
                          <a:latin typeface="Times New Roman"/>
                          <a:cs typeface="Times New Roman"/>
                        </a:rPr>
                        <a:t>Elapsed</a:t>
                      </a:r>
                      <a:r>
                        <a:rPr sz="1650" b="1" spc="-30" dirty="0">
                          <a:latin typeface="Times New Roman"/>
                          <a:cs typeface="Times New Roman"/>
                        </a:rPr>
                        <a:t> </a:t>
                      </a:r>
                      <a:r>
                        <a:rPr sz="1650" b="1" spc="5" dirty="0">
                          <a:latin typeface="Times New Roman"/>
                          <a:cs typeface="Times New Roman"/>
                        </a:rPr>
                        <a:t>time</a:t>
                      </a:r>
                      <a:endParaRPr sz="1650">
                        <a:latin typeface="Times New Roman"/>
                        <a:cs typeface="Times New Roman"/>
                      </a:endParaRPr>
                    </a:p>
                  </a:txBody>
                  <a:tcPr marL="0" marR="0" marT="39370" marB="0"/>
                </a:tc>
                <a:tc>
                  <a:txBody>
                    <a:bodyPr/>
                    <a:lstStyle/>
                    <a:p>
                      <a:pPr marL="887094">
                        <a:lnSpc>
                          <a:spcPct val="100000"/>
                        </a:lnSpc>
                        <a:spcBef>
                          <a:spcPts val="310"/>
                        </a:spcBef>
                      </a:pPr>
                      <a:r>
                        <a:rPr sz="1650" spc="5" dirty="0">
                          <a:latin typeface="Times New Roman"/>
                          <a:cs typeface="Times New Roman"/>
                        </a:rPr>
                        <a:t>30</a:t>
                      </a:r>
                      <a:r>
                        <a:rPr sz="1650" spc="-60" dirty="0">
                          <a:latin typeface="Times New Roman"/>
                          <a:cs typeface="Times New Roman"/>
                        </a:rPr>
                        <a:t> </a:t>
                      </a:r>
                      <a:r>
                        <a:rPr sz="1650" spc="20" dirty="0">
                          <a:latin typeface="Times New Roman"/>
                          <a:cs typeface="Times New Roman"/>
                        </a:rPr>
                        <a:t>min</a:t>
                      </a:r>
                      <a:endParaRPr sz="1650">
                        <a:latin typeface="Times New Roman"/>
                        <a:cs typeface="Times New Roman"/>
                      </a:endParaRPr>
                    </a:p>
                  </a:txBody>
                  <a:tcPr marL="0" marR="0" marT="39370" marB="0">
                    <a:solidFill>
                      <a:srgbClr val="CCFFCC"/>
                    </a:solidFill>
                  </a:tcPr>
                </a:tc>
                <a:tc>
                  <a:txBody>
                    <a:bodyPr/>
                    <a:lstStyle/>
                    <a:p>
                      <a:pPr marL="1007744">
                        <a:lnSpc>
                          <a:spcPct val="100000"/>
                        </a:lnSpc>
                        <a:spcBef>
                          <a:spcPts val="310"/>
                        </a:spcBef>
                      </a:pPr>
                      <a:r>
                        <a:rPr sz="1650" spc="5" dirty="0">
                          <a:latin typeface="Times New Roman"/>
                          <a:cs typeface="Times New Roman"/>
                        </a:rPr>
                        <a:t>15</a:t>
                      </a:r>
                      <a:r>
                        <a:rPr sz="1650" spc="-60" dirty="0">
                          <a:latin typeface="Times New Roman"/>
                          <a:cs typeface="Times New Roman"/>
                        </a:rPr>
                        <a:t> </a:t>
                      </a:r>
                      <a:r>
                        <a:rPr sz="1650" spc="20" dirty="0">
                          <a:latin typeface="Times New Roman"/>
                          <a:cs typeface="Times New Roman"/>
                        </a:rPr>
                        <a:t>min</a:t>
                      </a:r>
                      <a:endParaRPr sz="1650">
                        <a:latin typeface="Times New Roman"/>
                        <a:cs typeface="Times New Roman"/>
                      </a:endParaRPr>
                    </a:p>
                  </a:txBody>
                  <a:tcPr marL="0" marR="0" marT="39370" marB="0">
                    <a:solidFill>
                      <a:srgbClr val="CCFFCC"/>
                    </a:solidFill>
                  </a:tcPr>
                </a:tc>
                <a:extLst>
                  <a:ext uri="{0D108BD9-81ED-4DB2-BD59-A6C34878D82A}">
                    <a16:rowId xmlns="" xmlns:a16="http://schemas.microsoft.com/office/drawing/2014/main" val="10004"/>
                  </a:ext>
                </a:extLst>
              </a:tr>
              <a:tr h="355617">
                <a:tc>
                  <a:txBody>
                    <a:bodyPr/>
                    <a:lstStyle/>
                    <a:p>
                      <a:pPr marL="88900">
                        <a:lnSpc>
                          <a:spcPct val="100000"/>
                        </a:lnSpc>
                        <a:spcBef>
                          <a:spcPts val="315"/>
                        </a:spcBef>
                      </a:pPr>
                      <a:r>
                        <a:rPr sz="1650" b="1" spc="10" dirty="0">
                          <a:latin typeface="Times New Roman"/>
                          <a:cs typeface="Times New Roman"/>
                        </a:rPr>
                        <a:t>Throughput</a:t>
                      </a:r>
                      <a:endParaRPr sz="1650">
                        <a:latin typeface="Times New Roman"/>
                        <a:cs typeface="Times New Roman"/>
                      </a:endParaRPr>
                    </a:p>
                  </a:txBody>
                  <a:tcPr marL="0" marR="0" marT="40005" marB="0"/>
                </a:tc>
                <a:tc>
                  <a:txBody>
                    <a:bodyPr/>
                    <a:lstStyle/>
                    <a:p>
                      <a:pPr marL="887094">
                        <a:lnSpc>
                          <a:spcPct val="100000"/>
                        </a:lnSpc>
                        <a:spcBef>
                          <a:spcPts val="315"/>
                        </a:spcBef>
                      </a:pPr>
                      <a:r>
                        <a:rPr sz="1650" spc="15" dirty="0">
                          <a:latin typeface="Times New Roman"/>
                          <a:cs typeface="Times New Roman"/>
                        </a:rPr>
                        <a:t>6</a:t>
                      </a:r>
                      <a:r>
                        <a:rPr sz="1650" spc="-60" dirty="0">
                          <a:latin typeface="Times New Roman"/>
                          <a:cs typeface="Times New Roman"/>
                        </a:rPr>
                        <a:t> </a:t>
                      </a:r>
                      <a:r>
                        <a:rPr sz="1650" spc="5" dirty="0">
                          <a:latin typeface="Times New Roman"/>
                          <a:cs typeface="Times New Roman"/>
                        </a:rPr>
                        <a:t>jobs/hr</a:t>
                      </a:r>
                      <a:endParaRPr sz="1650">
                        <a:latin typeface="Times New Roman"/>
                        <a:cs typeface="Times New Roman"/>
                      </a:endParaRPr>
                    </a:p>
                  </a:txBody>
                  <a:tcPr marL="0" marR="0" marT="40005" marB="0">
                    <a:solidFill>
                      <a:srgbClr val="CCFFCC"/>
                    </a:solidFill>
                  </a:tcPr>
                </a:tc>
                <a:tc>
                  <a:txBody>
                    <a:bodyPr/>
                    <a:lstStyle/>
                    <a:p>
                      <a:pPr marL="1007744">
                        <a:lnSpc>
                          <a:spcPct val="100000"/>
                        </a:lnSpc>
                        <a:spcBef>
                          <a:spcPts val="315"/>
                        </a:spcBef>
                      </a:pPr>
                      <a:r>
                        <a:rPr sz="1650" spc="5" dirty="0">
                          <a:latin typeface="Times New Roman"/>
                          <a:cs typeface="Times New Roman"/>
                        </a:rPr>
                        <a:t>12</a:t>
                      </a:r>
                      <a:r>
                        <a:rPr sz="1650" spc="-55" dirty="0">
                          <a:latin typeface="Times New Roman"/>
                          <a:cs typeface="Times New Roman"/>
                        </a:rPr>
                        <a:t> </a:t>
                      </a:r>
                      <a:r>
                        <a:rPr sz="1650" spc="5" dirty="0">
                          <a:latin typeface="Times New Roman"/>
                          <a:cs typeface="Times New Roman"/>
                        </a:rPr>
                        <a:t>jobs/hr</a:t>
                      </a:r>
                      <a:endParaRPr sz="1650">
                        <a:latin typeface="Times New Roman"/>
                        <a:cs typeface="Times New Roman"/>
                      </a:endParaRPr>
                    </a:p>
                  </a:txBody>
                  <a:tcPr marL="0" marR="0" marT="40005" marB="0">
                    <a:solidFill>
                      <a:srgbClr val="CCFFCC"/>
                    </a:solidFill>
                  </a:tcPr>
                </a:tc>
                <a:extLst>
                  <a:ext uri="{0D108BD9-81ED-4DB2-BD59-A6C34878D82A}">
                    <a16:rowId xmlns="" xmlns:a16="http://schemas.microsoft.com/office/drawing/2014/main" val="10005"/>
                  </a:ext>
                </a:extLst>
              </a:tr>
              <a:tr h="382398">
                <a:tc>
                  <a:txBody>
                    <a:bodyPr/>
                    <a:lstStyle/>
                    <a:p>
                      <a:pPr marL="88900">
                        <a:lnSpc>
                          <a:spcPct val="100000"/>
                        </a:lnSpc>
                        <a:spcBef>
                          <a:spcPts val="315"/>
                        </a:spcBef>
                      </a:pPr>
                      <a:r>
                        <a:rPr sz="1650" b="1" spc="10" dirty="0">
                          <a:latin typeface="Times New Roman"/>
                          <a:cs typeface="Times New Roman"/>
                        </a:rPr>
                        <a:t>Mean</a:t>
                      </a:r>
                      <a:r>
                        <a:rPr sz="1650" b="1" spc="-30" dirty="0">
                          <a:latin typeface="Times New Roman"/>
                          <a:cs typeface="Times New Roman"/>
                        </a:rPr>
                        <a:t> </a:t>
                      </a:r>
                      <a:r>
                        <a:rPr sz="1650" b="1" spc="10" dirty="0">
                          <a:latin typeface="Times New Roman"/>
                          <a:cs typeface="Times New Roman"/>
                        </a:rPr>
                        <a:t>response</a:t>
                      </a:r>
                      <a:r>
                        <a:rPr sz="1650" b="1" spc="-40" dirty="0">
                          <a:latin typeface="Times New Roman"/>
                          <a:cs typeface="Times New Roman"/>
                        </a:rPr>
                        <a:t> </a:t>
                      </a:r>
                      <a:r>
                        <a:rPr sz="1650" b="1" spc="10" dirty="0">
                          <a:latin typeface="Times New Roman"/>
                          <a:cs typeface="Times New Roman"/>
                        </a:rPr>
                        <a:t>time</a:t>
                      </a:r>
                      <a:endParaRPr sz="1650">
                        <a:latin typeface="Times New Roman"/>
                        <a:cs typeface="Times New Roman"/>
                      </a:endParaRPr>
                    </a:p>
                  </a:txBody>
                  <a:tcPr marL="0" marR="0" marT="40005" marB="0">
                    <a:lnB w="19050">
                      <a:solidFill>
                        <a:srgbClr val="000000"/>
                      </a:solidFill>
                      <a:prstDash val="solid"/>
                    </a:lnB>
                  </a:tcPr>
                </a:tc>
                <a:tc>
                  <a:txBody>
                    <a:bodyPr/>
                    <a:lstStyle/>
                    <a:p>
                      <a:pPr marL="887094">
                        <a:lnSpc>
                          <a:spcPct val="100000"/>
                        </a:lnSpc>
                        <a:spcBef>
                          <a:spcPts val="315"/>
                        </a:spcBef>
                      </a:pPr>
                      <a:r>
                        <a:rPr sz="1650" spc="5" dirty="0">
                          <a:latin typeface="Times New Roman"/>
                          <a:cs typeface="Times New Roman"/>
                        </a:rPr>
                        <a:t>18</a:t>
                      </a:r>
                      <a:r>
                        <a:rPr sz="1650" spc="-60" dirty="0">
                          <a:latin typeface="Times New Roman"/>
                          <a:cs typeface="Times New Roman"/>
                        </a:rPr>
                        <a:t> </a:t>
                      </a:r>
                      <a:r>
                        <a:rPr sz="1650" spc="20" dirty="0">
                          <a:latin typeface="Times New Roman"/>
                          <a:cs typeface="Times New Roman"/>
                        </a:rPr>
                        <a:t>min</a:t>
                      </a:r>
                      <a:endParaRPr sz="1650">
                        <a:latin typeface="Times New Roman"/>
                        <a:cs typeface="Times New Roman"/>
                      </a:endParaRPr>
                    </a:p>
                  </a:txBody>
                  <a:tcPr marL="0" marR="0" marT="40005" marB="0">
                    <a:lnB w="19050">
                      <a:solidFill>
                        <a:srgbClr val="000000"/>
                      </a:solidFill>
                      <a:prstDash val="solid"/>
                    </a:lnB>
                    <a:solidFill>
                      <a:srgbClr val="CCFFCC"/>
                    </a:solidFill>
                  </a:tcPr>
                </a:tc>
                <a:tc>
                  <a:txBody>
                    <a:bodyPr/>
                    <a:lstStyle/>
                    <a:p>
                      <a:pPr marL="1007744">
                        <a:lnSpc>
                          <a:spcPct val="100000"/>
                        </a:lnSpc>
                        <a:spcBef>
                          <a:spcPts val="315"/>
                        </a:spcBef>
                      </a:pPr>
                      <a:r>
                        <a:rPr sz="1650" spc="5" dirty="0">
                          <a:latin typeface="Times New Roman"/>
                          <a:cs typeface="Times New Roman"/>
                        </a:rPr>
                        <a:t>10</a:t>
                      </a:r>
                      <a:r>
                        <a:rPr sz="1650" spc="-60" dirty="0">
                          <a:latin typeface="Times New Roman"/>
                          <a:cs typeface="Times New Roman"/>
                        </a:rPr>
                        <a:t> </a:t>
                      </a:r>
                      <a:r>
                        <a:rPr sz="1650" spc="20" dirty="0">
                          <a:latin typeface="Times New Roman"/>
                          <a:cs typeface="Times New Roman"/>
                        </a:rPr>
                        <a:t>min</a:t>
                      </a:r>
                      <a:endParaRPr sz="1650">
                        <a:latin typeface="Times New Roman"/>
                        <a:cs typeface="Times New Roman"/>
                      </a:endParaRPr>
                    </a:p>
                  </a:txBody>
                  <a:tcPr marL="0" marR="0" marT="40005" marB="0">
                    <a:lnB w="19050">
                      <a:solidFill>
                        <a:srgbClr val="000000"/>
                      </a:solidFill>
                      <a:prstDash val="solid"/>
                    </a:lnB>
                    <a:solidFill>
                      <a:srgbClr val="CCFFCC"/>
                    </a:solidFill>
                  </a:tcPr>
                </a:tc>
                <a:extLst>
                  <a:ext uri="{0D108BD9-81ED-4DB2-BD59-A6C34878D82A}">
                    <a16:rowId xmlns="" xmlns:a16="http://schemas.microsoft.com/office/drawing/2014/main" val="10006"/>
                  </a:ext>
                </a:extLst>
              </a:tr>
            </a:tbl>
          </a:graphicData>
        </a:graphic>
      </p:graphicFrame>
      <p:sp>
        <p:nvSpPr>
          <p:cNvPr id="15" name="object 15"/>
          <p:cNvSpPr txBox="1"/>
          <p:nvPr/>
        </p:nvSpPr>
        <p:spPr>
          <a:xfrm>
            <a:off x="1981200" y="5894323"/>
            <a:ext cx="762000" cy="258404"/>
          </a:xfrm>
          <a:prstGeom prst="rect">
            <a:avLst/>
          </a:prstGeom>
        </p:spPr>
        <p:txBody>
          <a:bodyPr vert="horz" wrap="square" lIns="0" tIns="12065" rIns="0" bIns="0" rtlCol="0">
            <a:spAutoFit/>
          </a:bodyPr>
          <a:lstStyle/>
          <a:p>
            <a:pPr marL="12700">
              <a:lnSpc>
                <a:spcPct val="100000"/>
              </a:lnSpc>
              <a:spcBef>
                <a:spcPts val="95"/>
              </a:spcBef>
            </a:pPr>
            <a:r>
              <a:rPr sz="1600" b="1" spc="-25" dirty="0" smtClean="0">
                <a:latin typeface="Calisto MT"/>
                <a:cs typeface="Calisto MT"/>
              </a:rPr>
              <a:t>Table</a:t>
            </a:r>
            <a:r>
              <a:rPr lang="en-US" sz="1600" b="1" spc="-25" dirty="0" smtClean="0">
                <a:latin typeface="Calisto MT"/>
                <a:cs typeface="Calisto MT"/>
              </a:rPr>
              <a:t>:</a:t>
            </a:r>
            <a:r>
              <a:rPr sz="1600" b="1" spc="-15" dirty="0" smtClean="0">
                <a:latin typeface="Calisto MT"/>
                <a:cs typeface="Calisto MT"/>
              </a:rPr>
              <a:t> </a:t>
            </a:r>
            <a:endParaRPr sz="1600" dirty="0">
              <a:latin typeface="Calisto MT"/>
              <a:cs typeface="Calisto MT"/>
            </a:endParaRPr>
          </a:p>
        </p:txBody>
      </p:sp>
      <p:sp>
        <p:nvSpPr>
          <p:cNvPr id="16" name="object 16"/>
          <p:cNvSpPr txBox="1"/>
          <p:nvPr/>
        </p:nvSpPr>
        <p:spPr>
          <a:xfrm>
            <a:off x="2609755" y="5894323"/>
            <a:ext cx="4824095" cy="258404"/>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0000"/>
                </a:solidFill>
                <a:latin typeface="Calisto MT"/>
                <a:cs typeface="Calisto MT"/>
              </a:rPr>
              <a:t>Effects </a:t>
            </a:r>
            <a:r>
              <a:rPr sz="1600" b="1" dirty="0">
                <a:solidFill>
                  <a:srgbClr val="FF0000"/>
                </a:solidFill>
                <a:latin typeface="Calisto MT"/>
                <a:cs typeface="Calisto MT"/>
              </a:rPr>
              <a:t>of</a:t>
            </a:r>
            <a:r>
              <a:rPr sz="1600" b="1" spc="95" dirty="0">
                <a:solidFill>
                  <a:srgbClr val="FF0000"/>
                </a:solidFill>
                <a:latin typeface="Calisto MT"/>
                <a:cs typeface="Calisto MT"/>
              </a:rPr>
              <a:t> </a:t>
            </a:r>
            <a:r>
              <a:rPr sz="1600" b="1" dirty="0">
                <a:solidFill>
                  <a:srgbClr val="FF0000"/>
                </a:solidFill>
                <a:latin typeface="Calisto MT"/>
                <a:cs typeface="Calisto MT"/>
              </a:rPr>
              <a:t>Multiprogramming</a:t>
            </a:r>
            <a:r>
              <a:rPr sz="1600" b="1" spc="-15" dirty="0">
                <a:solidFill>
                  <a:srgbClr val="FF0000"/>
                </a:solidFill>
                <a:latin typeface="Calisto MT"/>
                <a:cs typeface="Calisto MT"/>
              </a:rPr>
              <a:t> </a:t>
            </a:r>
            <a:r>
              <a:rPr sz="1600" b="1" dirty="0">
                <a:solidFill>
                  <a:srgbClr val="FF0000"/>
                </a:solidFill>
                <a:latin typeface="Calisto MT"/>
                <a:cs typeface="Calisto MT"/>
              </a:rPr>
              <a:t>on</a:t>
            </a:r>
            <a:r>
              <a:rPr sz="1600" b="1" spc="10" dirty="0">
                <a:solidFill>
                  <a:srgbClr val="FF0000"/>
                </a:solidFill>
                <a:latin typeface="Calisto MT"/>
                <a:cs typeface="Calisto MT"/>
              </a:rPr>
              <a:t> </a:t>
            </a:r>
            <a:r>
              <a:rPr sz="1600" b="1" spc="-10" dirty="0">
                <a:solidFill>
                  <a:srgbClr val="FF0000"/>
                </a:solidFill>
                <a:latin typeface="Calisto MT"/>
                <a:cs typeface="Calisto MT"/>
              </a:rPr>
              <a:t>Resource</a:t>
            </a:r>
            <a:r>
              <a:rPr sz="1600" b="1" spc="5" dirty="0">
                <a:solidFill>
                  <a:srgbClr val="FF0000"/>
                </a:solidFill>
                <a:latin typeface="Calisto MT"/>
                <a:cs typeface="Calisto MT"/>
              </a:rPr>
              <a:t> </a:t>
            </a:r>
            <a:r>
              <a:rPr sz="1600" b="1" spc="-5" dirty="0">
                <a:solidFill>
                  <a:srgbClr val="FF0000"/>
                </a:solidFill>
                <a:latin typeface="Calisto MT"/>
                <a:cs typeface="Calisto MT"/>
              </a:rPr>
              <a:t>Utilization</a:t>
            </a:r>
            <a:endParaRPr sz="1600" dirty="0">
              <a:solidFill>
                <a:srgbClr val="FF0000"/>
              </a:solidFill>
              <a:latin typeface="Calisto MT"/>
              <a:cs typeface="Calisto MT"/>
            </a:endParaRPr>
          </a:p>
        </p:txBody>
      </p:sp>
      <p:sp>
        <p:nvSpPr>
          <p:cNvPr id="18" name="Title 17"/>
          <p:cNvSpPr>
            <a:spLocks noGrp="1"/>
          </p:cNvSpPr>
          <p:nvPr>
            <p:ph type="title"/>
          </p:nvPr>
        </p:nvSpPr>
        <p:spPr/>
        <p:txBody>
          <a:bodyPr>
            <a:normAutofit/>
          </a:bodyPr>
          <a:lstStyle/>
          <a:p>
            <a:r>
              <a:rPr lang="en-US" sz="4400" b="1" dirty="0" smtClean="0">
                <a:solidFill>
                  <a:srgbClr val="FF0000"/>
                </a:solidFill>
              </a:rPr>
              <a:t>EFFECTS OF RESOURCE UTILIZATION</a:t>
            </a:r>
            <a:endParaRPr lang="en-US" sz="4400" b="1" dirty="0">
              <a:solidFill>
                <a:srgbClr val="FF0000"/>
              </a:solidFill>
            </a:endParaRPr>
          </a:p>
        </p:txBody>
      </p:sp>
    </p:spTree>
  </p:cSld>
  <p:clrMapOvr>
    <a:masterClrMapping/>
  </p:clrMapOvr>
  <p:transition>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457200" y="457200"/>
              <a:ext cx="8229600" cy="1382014"/>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grpSp>
        <p:nvGrpSpPr>
          <p:cNvPr id="6" name="object 6"/>
          <p:cNvGrpSpPr/>
          <p:nvPr/>
        </p:nvGrpSpPr>
        <p:grpSpPr>
          <a:xfrm>
            <a:off x="313690" y="313690"/>
            <a:ext cx="8516620" cy="6230620"/>
            <a:chOff x="313690" y="313690"/>
            <a:chExt cx="8516620" cy="6230620"/>
          </a:xfrm>
        </p:grpSpPr>
        <p:sp>
          <p:nvSpPr>
            <p:cNvPr id="7" name="object 7"/>
            <p:cNvSpPr/>
            <p:nvPr/>
          </p:nvSpPr>
          <p:spPr>
            <a:xfrm>
              <a:off x="457200" y="1840992"/>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pic>
          <p:nvPicPr>
            <p:cNvPr id="8" name="object 8"/>
            <p:cNvPicPr/>
            <p:nvPr/>
          </p:nvPicPr>
          <p:blipFill>
            <a:blip r:embed="rId4" cstate="print"/>
            <a:stretch>
              <a:fillRect/>
            </a:stretch>
          </p:blipFill>
          <p:spPr>
            <a:xfrm>
              <a:off x="355600" y="566039"/>
              <a:ext cx="8396478" cy="2598039"/>
            </a:xfrm>
            <a:prstGeom prst="rect">
              <a:avLst/>
            </a:prstGeom>
          </p:spPr>
        </p:pic>
        <p:sp>
          <p:nvSpPr>
            <p:cNvPr id="9" name="object 9"/>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sp>
          <p:nvSpPr>
            <p:cNvPr id="10" name="object 10"/>
            <p:cNvSpPr/>
            <p:nvPr/>
          </p:nvSpPr>
          <p:spPr>
            <a:xfrm>
              <a:off x="457200" y="457200"/>
              <a:ext cx="8229600" cy="119380"/>
            </a:xfrm>
            <a:custGeom>
              <a:avLst/>
              <a:gdLst/>
              <a:ahLst/>
              <a:cxnLst/>
              <a:rect l="l" t="t" r="r" b="b"/>
              <a:pathLst>
                <a:path w="8229600" h="119379">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11" name="object 11"/>
            <p:cNvSpPr/>
            <p:nvPr/>
          </p:nvSpPr>
          <p:spPr>
            <a:xfrm>
              <a:off x="6045118" y="4719922"/>
              <a:ext cx="1620520" cy="635635"/>
            </a:xfrm>
            <a:custGeom>
              <a:avLst/>
              <a:gdLst/>
              <a:ahLst/>
              <a:cxnLst/>
              <a:rect l="l" t="t" r="r" b="b"/>
              <a:pathLst>
                <a:path w="1620520" h="635635">
                  <a:moveTo>
                    <a:pt x="1620093" y="635086"/>
                  </a:moveTo>
                  <a:lnTo>
                    <a:pt x="0" y="635086"/>
                  </a:lnTo>
                  <a:lnTo>
                    <a:pt x="0" y="0"/>
                  </a:lnTo>
                  <a:lnTo>
                    <a:pt x="1620093" y="0"/>
                  </a:lnTo>
                  <a:lnTo>
                    <a:pt x="1620093" y="635086"/>
                  </a:lnTo>
                  <a:close/>
                </a:path>
              </a:pathLst>
            </a:custGeom>
            <a:ln w="20992">
              <a:solidFill>
                <a:srgbClr val="000000"/>
              </a:solidFill>
            </a:ln>
          </p:spPr>
          <p:txBody>
            <a:bodyPr wrap="square" lIns="0" tIns="0" rIns="0" bIns="0" rtlCol="0"/>
            <a:lstStyle/>
            <a:p>
              <a:endParaRPr/>
            </a:p>
          </p:txBody>
        </p:sp>
        <p:sp>
          <p:nvSpPr>
            <p:cNvPr id="12" name="object 12"/>
            <p:cNvSpPr/>
            <p:nvPr/>
          </p:nvSpPr>
          <p:spPr>
            <a:xfrm>
              <a:off x="6045118" y="2527681"/>
              <a:ext cx="1620520" cy="833755"/>
            </a:xfrm>
            <a:custGeom>
              <a:avLst/>
              <a:gdLst/>
              <a:ahLst/>
              <a:cxnLst/>
              <a:rect l="l" t="t" r="r" b="b"/>
              <a:pathLst>
                <a:path w="1620520" h="833754">
                  <a:moveTo>
                    <a:pt x="1607356" y="0"/>
                  </a:moveTo>
                  <a:lnTo>
                    <a:pt x="1607356" y="0"/>
                  </a:lnTo>
                  <a:lnTo>
                    <a:pt x="1620093" y="0"/>
                  </a:lnTo>
                </a:path>
                <a:path w="1620520" h="833754">
                  <a:moveTo>
                    <a:pt x="1092942" y="61977"/>
                  </a:moveTo>
                  <a:lnTo>
                    <a:pt x="1092942" y="61977"/>
                  </a:lnTo>
                  <a:lnTo>
                    <a:pt x="1125052" y="61977"/>
                  </a:lnTo>
                </a:path>
                <a:path w="1620520" h="833754">
                  <a:moveTo>
                    <a:pt x="1157163" y="61977"/>
                  </a:moveTo>
                  <a:lnTo>
                    <a:pt x="1157163" y="61977"/>
                  </a:lnTo>
                  <a:lnTo>
                    <a:pt x="1189381" y="61977"/>
                  </a:lnTo>
                </a:path>
                <a:path w="1620520" h="833754">
                  <a:moveTo>
                    <a:pt x="1221492" y="61977"/>
                  </a:moveTo>
                  <a:lnTo>
                    <a:pt x="1221492" y="61977"/>
                  </a:lnTo>
                  <a:lnTo>
                    <a:pt x="1253709" y="61977"/>
                  </a:lnTo>
                </a:path>
                <a:path w="1620520" h="833754">
                  <a:moveTo>
                    <a:pt x="1285820" y="61977"/>
                  </a:moveTo>
                  <a:lnTo>
                    <a:pt x="1285820" y="61977"/>
                  </a:lnTo>
                  <a:lnTo>
                    <a:pt x="1317931" y="61977"/>
                  </a:lnTo>
                </a:path>
                <a:path w="1620520" h="833754">
                  <a:moveTo>
                    <a:pt x="1350149" y="61977"/>
                  </a:moveTo>
                  <a:lnTo>
                    <a:pt x="1350149" y="61977"/>
                  </a:lnTo>
                  <a:lnTo>
                    <a:pt x="1382259" y="61977"/>
                  </a:lnTo>
                </a:path>
                <a:path w="1620520" h="833754">
                  <a:moveTo>
                    <a:pt x="1414370" y="61977"/>
                  </a:moveTo>
                  <a:lnTo>
                    <a:pt x="1414370" y="61977"/>
                  </a:lnTo>
                  <a:lnTo>
                    <a:pt x="1446588" y="61977"/>
                  </a:lnTo>
                </a:path>
                <a:path w="1620520" h="833754">
                  <a:moveTo>
                    <a:pt x="1478699" y="61977"/>
                  </a:moveTo>
                  <a:lnTo>
                    <a:pt x="1478699" y="61977"/>
                  </a:lnTo>
                  <a:lnTo>
                    <a:pt x="1510916" y="61977"/>
                  </a:lnTo>
                </a:path>
                <a:path w="1620520" h="833754">
                  <a:moveTo>
                    <a:pt x="1543027" y="61977"/>
                  </a:moveTo>
                  <a:lnTo>
                    <a:pt x="1543027" y="61977"/>
                  </a:lnTo>
                  <a:lnTo>
                    <a:pt x="1575138" y="61977"/>
                  </a:lnTo>
                </a:path>
                <a:path w="1620520" h="833754">
                  <a:moveTo>
                    <a:pt x="1607356" y="61977"/>
                  </a:moveTo>
                  <a:lnTo>
                    <a:pt x="1607356" y="61977"/>
                  </a:lnTo>
                  <a:lnTo>
                    <a:pt x="1620093" y="61977"/>
                  </a:lnTo>
                </a:path>
                <a:path w="1620520" h="833754">
                  <a:moveTo>
                    <a:pt x="1092942" y="123848"/>
                  </a:moveTo>
                  <a:lnTo>
                    <a:pt x="1092942" y="123848"/>
                  </a:lnTo>
                  <a:lnTo>
                    <a:pt x="1125052" y="123848"/>
                  </a:lnTo>
                </a:path>
                <a:path w="1620520" h="833754">
                  <a:moveTo>
                    <a:pt x="1157163" y="123848"/>
                  </a:moveTo>
                  <a:lnTo>
                    <a:pt x="1157163" y="123848"/>
                  </a:lnTo>
                  <a:lnTo>
                    <a:pt x="1189381" y="123848"/>
                  </a:lnTo>
                </a:path>
                <a:path w="1620520" h="833754">
                  <a:moveTo>
                    <a:pt x="1221492" y="123848"/>
                  </a:moveTo>
                  <a:lnTo>
                    <a:pt x="1221492" y="123848"/>
                  </a:lnTo>
                  <a:lnTo>
                    <a:pt x="1253709" y="123848"/>
                  </a:lnTo>
                </a:path>
                <a:path w="1620520" h="833754">
                  <a:moveTo>
                    <a:pt x="1285820" y="123848"/>
                  </a:moveTo>
                  <a:lnTo>
                    <a:pt x="1285820" y="123848"/>
                  </a:lnTo>
                  <a:lnTo>
                    <a:pt x="1317931" y="123848"/>
                  </a:lnTo>
                </a:path>
                <a:path w="1620520" h="833754">
                  <a:moveTo>
                    <a:pt x="1350149" y="123848"/>
                  </a:moveTo>
                  <a:lnTo>
                    <a:pt x="1350149" y="123848"/>
                  </a:lnTo>
                  <a:lnTo>
                    <a:pt x="1382259" y="123848"/>
                  </a:lnTo>
                </a:path>
                <a:path w="1620520" h="833754">
                  <a:moveTo>
                    <a:pt x="1414370" y="123848"/>
                  </a:moveTo>
                  <a:lnTo>
                    <a:pt x="1414370" y="123848"/>
                  </a:lnTo>
                  <a:lnTo>
                    <a:pt x="1446588" y="123848"/>
                  </a:lnTo>
                </a:path>
                <a:path w="1620520" h="833754">
                  <a:moveTo>
                    <a:pt x="1478699" y="123848"/>
                  </a:moveTo>
                  <a:lnTo>
                    <a:pt x="1478699" y="123848"/>
                  </a:lnTo>
                  <a:lnTo>
                    <a:pt x="1510916" y="123848"/>
                  </a:lnTo>
                </a:path>
                <a:path w="1620520" h="833754">
                  <a:moveTo>
                    <a:pt x="1543027" y="123848"/>
                  </a:moveTo>
                  <a:lnTo>
                    <a:pt x="1543027" y="123848"/>
                  </a:lnTo>
                  <a:lnTo>
                    <a:pt x="1575138" y="123848"/>
                  </a:lnTo>
                </a:path>
                <a:path w="1620520" h="833754">
                  <a:moveTo>
                    <a:pt x="1607356" y="123848"/>
                  </a:moveTo>
                  <a:lnTo>
                    <a:pt x="1607356" y="123848"/>
                  </a:lnTo>
                  <a:lnTo>
                    <a:pt x="1620093" y="123848"/>
                  </a:lnTo>
                </a:path>
                <a:path w="1620520" h="833754">
                  <a:moveTo>
                    <a:pt x="1092942" y="185719"/>
                  </a:moveTo>
                  <a:lnTo>
                    <a:pt x="1092942" y="185719"/>
                  </a:lnTo>
                  <a:lnTo>
                    <a:pt x="1125052" y="185719"/>
                  </a:lnTo>
                </a:path>
                <a:path w="1620520" h="833754">
                  <a:moveTo>
                    <a:pt x="1157163" y="185719"/>
                  </a:moveTo>
                  <a:lnTo>
                    <a:pt x="1157163" y="185719"/>
                  </a:lnTo>
                  <a:lnTo>
                    <a:pt x="1189381" y="185719"/>
                  </a:lnTo>
                </a:path>
                <a:path w="1620520" h="833754">
                  <a:moveTo>
                    <a:pt x="1221492" y="185719"/>
                  </a:moveTo>
                  <a:lnTo>
                    <a:pt x="1221492" y="185719"/>
                  </a:lnTo>
                  <a:lnTo>
                    <a:pt x="1253709" y="185719"/>
                  </a:lnTo>
                </a:path>
                <a:path w="1620520" h="833754">
                  <a:moveTo>
                    <a:pt x="1285820" y="185719"/>
                  </a:moveTo>
                  <a:lnTo>
                    <a:pt x="1285820" y="185719"/>
                  </a:lnTo>
                  <a:lnTo>
                    <a:pt x="1317931" y="185719"/>
                  </a:lnTo>
                </a:path>
                <a:path w="1620520" h="833754">
                  <a:moveTo>
                    <a:pt x="1350149" y="185719"/>
                  </a:moveTo>
                  <a:lnTo>
                    <a:pt x="1350149" y="185719"/>
                  </a:lnTo>
                  <a:lnTo>
                    <a:pt x="1382259" y="185719"/>
                  </a:lnTo>
                </a:path>
                <a:path w="1620520" h="833754">
                  <a:moveTo>
                    <a:pt x="1414370" y="185719"/>
                  </a:moveTo>
                  <a:lnTo>
                    <a:pt x="1414370" y="185719"/>
                  </a:lnTo>
                  <a:lnTo>
                    <a:pt x="1446588" y="185719"/>
                  </a:lnTo>
                </a:path>
                <a:path w="1620520" h="833754">
                  <a:moveTo>
                    <a:pt x="1478699" y="185719"/>
                  </a:moveTo>
                  <a:lnTo>
                    <a:pt x="1478699" y="185719"/>
                  </a:lnTo>
                  <a:lnTo>
                    <a:pt x="1510916" y="185719"/>
                  </a:lnTo>
                </a:path>
                <a:path w="1620520" h="833754">
                  <a:moveTo>
                    <a:pt x="1543027" y="185719"/>
                  </a:moveTo>
                  <a:lnTo>
                    <a:pt x="1543027" y="185719"/>
                  </a:lnTo>
                  <a:lnTo>
                    <a:pt x="1575138" y="185719"/>
                  </a:lnTo>
                </a:path>
                <a:path w="1620520" h="833754">
                  <a:moveTo>
                    <a:pt x="1607356" y="185719"/>
                  </a:moveTo>
                  <a:lnTo>
                    <a:pt x="1607356" y="185719"/>
                  </a:lnTo>
                  <a:lnTo>
                    <a:pt x="1620093" y="185719"/>
                  </a:lnTo>
                </a:path>
                <a:path w="1620520" h="833754">
                  <a:moveTo>
                    <a:pt x="1092942" y="246627"/>
                  </a:moveTo>
                  <a:lnTo>
                    <a:pt x="1092942" y="246627"/>
                  </a:lnTo>
                  <a:lnTo>
                    <a:pt x="1125052" y="246627"/>
                  </a:lnTo>
                </a:path>
                <a:path w="1620520" h="833754">
                  <a:moveTo>
                    <a:pt x="1157163" y="246627"/>
                  </a:moveTo>
                  <a:lnTo>
                    <a:pt x="1157163" y="246627"/>
                  </a:lnTo>
                  <a:lnTo>
                    <a:pt x="1189381" y="246627"/>
                  </a:lnTo>
                </a:path>
                <a:path w="1620520" h="833754">
                  <a:moveTo>
                    <a:pt x="1221492" y="246627"/>
                  </a:moveTo>
                  <a:lnTo>
                    <a:pt x="1221492" y="246627"/>
                  </a:lnTo>
                  <a:lnTo>
                    <a:pt x="1253709" y="246627"/>
                  </a:lnTo>
                </a:path>
                <a:path w="1620520" h="833754">
                  <a:moveTo>
                    <a:pt x="1285820" y="246627"/>
                  </a:moveTo>
                  <a:lnTo>
                    <a:pt x="1285820" y="246627"/>
                  </a:lnTo>
                  <a:lnTo>
                    <a:pt x="1317931" y="246627"/>
                  </a:lnTo>
                </a:path>
                <a:path w="1620520" h="833754">
                  <a:moveTo>
                    <a:pt x="1350149" y="246627"/>
                  </a:moveTo>
                  <a:lnTo>
                    <a:pt x="1350149" y="246627"/>
                  </a:lnTo>
                  <a:lnTo>
                    <a:pt x="1382259" y="246627"/>
                  </a:lnTo>
                </a:path>
                <a:path w="1620520" h="833754">
                  <a:moveTo>
                    <a:pt x="1414370" y="246627"/>
                  </a:moveTo>
                  <a:lnTo>
                    <a:pt x="1414370" y="246627"/>
                  </a:lnTo>
                  <a:lnTo>
                    <a:pt x="1446588" y="246627"/>
                  </a:lnTo>
                </a:path>
                <a:path w="1620520" h="833754">
                  <a:moveTo>
                    <a:pt x="1478699" y="246627"/>
                  </a:moveTo>
                  <a:lnTo>
                    <a:pt x="1478699" y="246627"/>
                  </a:lnTo>
                  <a:lnTo>
                    <a:pt x="1510916" y="246627"/>
                  </a:lnTo>
                </a:path>
                <a:path w="1620520" h="833754">
                  <a:moveTo>
                    <a:pt x="1543027" y="246627"/>
                  </a:moveTo>
                  <a:lnTo>
                    <a:pt x="1543027" y="246627"/>
                  </a:lnTo>
                  <a:lnTo>
                    <a:pt x="1575138" y="246627"/>
                  </a:lnTo>
                </a:path>
                <a:path w="1620520" h="833754">
                  <a:moveTo>
                    <a:pt x="1607356" y="246627"/>
                  </a:moveTo>
                  <a:lnTo>
                    <a:pt x="1607356" y="246627"/>
                  </a:lnTo>
                  <a:lnTo>
                    <a:pt x="1620093" y="246627"/>
                  </a:lnTo>
                </a:path>
                <a:path w="1620520" h="833754">
                  <a:moveTo>
                    <a:pt x="1092942" y="308497"/>
                  </a:moveTo>
                  <a:lnTo>
                    <a:pt x="1092942" y="308497"/>
                  </a:lnTo>
                  <a:lnTo>
                    <a:pt x="1125052" y="308497"/>
                  </a:lnTo>
                </a:path>
                <a:path w="1620520" h="833754">
                  <a:moveTo>
                    <a:pt x="1157163" y="308497"/>
                  </a:moveTo>
                  <a:lnTo>
                    <a:pt x="1157163" y="308497"/>
                  </a:lnTo>
                  <a:lnTo>
                    <a:pt x="1189381" y="308497"/>
                  </a:lnTo>
                </a:path>
                <a:path w="1620520" h="833754">
                  <a:moveTo>
                    <a:pt x="1221492" y="308497"/>
                  </a:moveTo>
                  <a:lnTo>
                    <a:pt x="1221492" y="308497"/>
                  </a:lnTo>
                  <a:lnTo>
                    <a:pt x="1253709" y="308497"/>
                  </a:lnTo>
                </a:path>
                <a:path w="1620520" h="833754">
                  <a:moveTo>
                    <a:pt x="1285820" y="308497"/>
                  </a:moveTo>
                  <a:lnTo>
                    <a:pt x="1285820" y="308497"/>
                  </a:lnTo>
                  <a:lnTo>
                    <a:pt x="1317931" y="308497"/>
                  </a:lnTo>
                </a:path>
                <a:path w="1620520" h="833754">
                  <a:moveTo>
                    <a:pt x="1350149" y="308497"/>
                  </a:moveTo>
                  <a:lnTo>
                    <a:pt x="1350149" y="308497"/>
                  </a:lnTo>
                  <a:lnTo>
                    <a:pt x="1382259" y="308497"/>
                  </a:lnTo>
                </a:path>
                <a:path w="1620520" h="833754">
                  <a:moveTo>
                    <a:pt x="1414370" y="308497"/>
                  </a:moveTo>
                  <a:lnTo>
                    <a:pt x="1414370" y="308497"/>
                  </a:lnTo>
                  <a:lnTo>
                    <a:pt x="1446588" y="308497"/>
                  </a:lnTo>
                </a:path>
                <a:path w="1620520" h="833754">
                  <a:moveTo>
                    <a:pt x="1478699" y="308497"/>
                  </a:moveTo>
                  <a:lnTo>
                    <a:pt x="1478699" y="308497"/>
                  </a:lnTo>
                  <a:lnTo>
                    <a:pt x="1510916" y="308497"/>
                  </a:lnTo>
                </a:path>
                <a:path w="1620520" h="833754">
                  <a:moveTo>
                    <a:pt x="1543027" y="308497"/>
                  </a:moveTo>
                  <a:lnTo>
                    <a:pt x="1543027" y="308497"/>
                  </a:lnTo>
                  <a:lnTo>
                    <a:pt x="1575138" y="308497"/>
                  </a:lnTo>
                </a:path>
                <a:path w="1620520" h="833754">
                  <a:moveTo>
                    <a:pt x="1607356" y="308497"/>
                  </a:moveTo>
                  <a:lnTo>
                    <a:pt x="1607356" y="308497"/>
                  </a:lnTo>
                  <a:lnTo>
                    <a:pt x="1620093" y="308497"/>
                  </a:lnTo>
                </a:path>
                <a:path w="1620520" h="833754">
                  <a:moveTo>
                    <a:pt x="1092942" y="370475"/>
                  </a:moveTo>
                  <a:lnTo>
                    <a:pt x="1092942" y="370475"/>
                  </a:lnTo>
                  <a:lnTo>
                    <a:pt x="1125052" y="370475"/>
                  </a:lnTo>
                </a:path>
                <a:path w="1620520" h="833754">
                  <a:moveTo>
                    <a:pt x="1157163" y="370475"/>
                  </a:moveTo>
                  <a:lnTo>
                    <a:pt x="1157163" y="370475"/>
                  </a:lnTo>
                  <a:lnTo>
                    <a:pt x="1189381" y="370475"/>
                  </a:lnTo>
                </a:path>
                <a:path w="1620520" h="833754">
                  <a:moveTo>
                    <a:pt x="1221492" y="370475"/>
                  </a:moveTo>
                  <a:lnTo>
                    <a:pt x="1221492" y="370475"/>
                  </a:lnTo>
                  <a:lnTo>
                    <a:pt x="1253709" y="370475"/>
                  </a:lnTo>
                </a:path>
                <a:path w="1620520" h="833754">
                  <a:moveTo>
                    <a:pt x="1285820" y="370475"/>
                  </a:moveTo>
                  <a:lnTo>
                    <a:pt x="1285820" y="370475"/>
                  </a:lnTo>
                  <a:lnTo>
                    <a:pt x="1317931" y="370475"/>
                  </a:lnTo>
                </a:path>
                <a:path w="1620520" h="833754">
                  <a:moveTo>
                    <a:pt x="1350149" y="370475"/>
                  </a:moveTo>
                  <a:lnTo>
                    <a:pt x="1350149" y="370475"/>
                  </a:lnTo>
                  <a:lnTo>
                    <a:pt x="1382259" y="370475"/>
                  </a:lnTo>
                </a:path>
                <a:path w="1620520" h="833754">
                  <a:moveTo>
                    <a:pt x="1414370" y="370475"/>
                  </a:moveTo>
                  <a:lnTo>
                    <a:pt x="1414370" y="370475"/>
                  </a:lnTo>
                  <a:lnTo>
                    <a:pt x="1446588" y="370475"/>
                  </a:lnTo>
                </a:path>
                <a:path w="1620520" h="833754">
                  <a:moveTo>
                    <a:pt x="1478699" y="370475"/>
                  </a:moveTo>
                  <a:lnTo>
                    <a:pt x="1478699" y="370475"/>
                  </a:lnTo>
                  <a:lnTo>
                    <a:pt x="1510916" y="370475"/>
                  </a:lnTo>
                </a:path>
                <a:path w="1620520" h="833754">
                  <a:moveTo>
                    <a:pt x="1543027" y="370475"/>
                  </a:moveTo>
                  <a:lnTo>
                    <a:pt x="1543027" y="370475"/>
                  </a:lnTo>
                  <a:lnTo>
                    <a:pt x="1575138" y="370475"/>
                  </a:lnTo>
                </a:path>
                <a:path w="1620520" h="833754">
                  <a:moveTo>
                    <a:pt x="1607356" y="370475"/>
                  </a:moveTo>
                  <a:lnTo>
                    <a:pt x="1607356" y="370475"/>
                  </a:lnTo>
                  <a:lnTo>
                    <a:pt x="1620093" y="370475"/>
                  </a:lnTo>
                </a:path>
                <a:path w="1620520" h="833754">
                  <a:moveTo>
                    <a:pt x="1092942" y="432346"/>
                  </a:moveTo>
                  <a:lnTo>
                    <a:pt x="1092942" y="432346"/>
                  </a:lnTo>
                  <a:lnTo>
                    <a:pt x="1125052" y="432346"/>
                  </a:lnTo>
                </a:path>
                <a:path w="1620520" h="833754">
                  <a:moveTo>
                    <a:pt x="1157163" y="432346"/>
                  </a:moveTo>
                  <a:lnTo>
                    <a:pt x="1157163" y="432346"/>
                  </a:lnTo>
                  <a:lnTo>
                    <a:pt x="1189381" y="432346"/>
                  </a:lnTo>
                </a:path>
                <a:path w="1620520" h="833754">
                  <a:moveTo>
                    <a:pt x="1221492" y="432346"/>
                  </a:moveTo>
                  <a:lnTo>
                    <a:pt x="1221492" y="432346"/>
                  </a:lnTo>
                  <a:lnTo>
                    <a:pt x="1253709" y="432346"/>
                  </a:lnTo>
                </a:path>
                <a:path w="1620520" h="833754">
                  <a:moveTo>
                    <a:pt x="1285820" y="432346"/>
                  </a:moveTo>
                  <a:lnTo>
                    <a:pt x="1285820" y="432346"/>
                  </a:lnTo>
                  <a:lnTo>
                    <a:pt x="1317931" y="432346"/>
                  </a:lnTo>
                </a:path>
                <a:path w="1620520" h="833754">
                  <a:moveTo>
                    <a:pt x="1350149" y="432346"/>
                  </a:moveTo>
                  <a:lnTo>
                    <a:pt x="1350149" y="432346"/>
                  </a:lnTo>
                  <a:lnTo>
                    <a:pt x="1382259" y="432346"/>
                  </a:lnTo>
                </a:path>
                <a:path w="1620520" h="833754">
                  <a:moveTo>
                    <a:pt x="1414370" y="432346"/>
                  </a:moveTo>
                  <a:lnTo>
                    <a:pt x="1414370" y="432346"/>
                  </a:lnTo>
                  <a:lnTo>
                    <a:pt x="1446588" y="432346"/>
                  </a:lnTo>
                </a:path>
                <a:path w="1620520" h="833754">
                  <a:moveTo>
                    <a:pt x="1478699" y="432346"/>
                  </a:moveTo>
                  <a:lnTo>
                    <a:pt x="1478699" y="432346"/>
                  </a:lnTo>
                  <a:lnTo>
                    <a:pt x="1510916" y="432346"/>
                  </a:lnTo>
                </a:path>
                <a:path w="1620520" h="833754">
                  <a:moveTo>
                    <a:pt x="1543027" y="432346"/>
                  </a:moveTo>
                  <a:lnTo>
                    <a:pt x="1543027" y="432346"/>
                  </a:lnTo>
                  <a:lnTo>
                    <a:pt x="1575138" y="432346"/>
                  </a:lnTo>
                </a:path>
                <a:path w="1620520" h="833754">
                  <a:moveTo>
                    <a:pt x="1607356" y="432346"/>
                  </a:moveTo>
                  <a:lnTo>
                    <a:pt x="1607356" y="432346"/>
                  </a:lnTo>
                  <a:lnTo>
                    <a:pt x="1620093" y="432346"/>
                  </a:lnTo>
                </a:path>
                <a:path w="1620520" h="833754">
                  <a:moveTo>
                    <a:pt x="1092942" y="494217"/>
                  </a:moveTo>
                  <a:lnTo>
                    <a:pt x="1092942" y="494217"/>
                  </a:lnTo>
                  <a:lnTo>
                    <a:pt x="1125052" y="494217"/>
                  </a:lnTo>
                </a:path>
                <a:path w="1620520" h="833754">
                  <a:moveTo>
                    <a:pt x="1157163" y="494217"/>
                  </a:moveTo>
                  <a:lnTo>
                    <a:pt x="1157163" y="494217"/>
                  </a:lnTo>
                  <a:lnTo>
                    <a:pt x="1189381" y="494217"/>
                  </a:lnTo>
                </a:path>
                <a:path w="1620520" h="833754">
                  <a:moveTo>
                    <a:pt x="1221492" y="494217"/>
                  </a:moveTo>
                  <a:lnTo>
                    <a:pt x="1221492" y="494217"/>
                  </a:lnTo>
                  <a:lnTo>
                    <a:pt x="1253709" y="494217"/>
                  </a:lnTo>
                </a:path>
                <a:path w="1620520" h="833754">
                  <a:moveTo>
                    <a:pt x="1285820" y="494217"/>
                  </a:moveTo>
                  <a:lnTo>
                    <a:pt x="1285820" y="494217"/>
                  </a:lnTo>
                  <a:lnTo>
                    <a:pt x="1317931" y="494217"/>
                  </a:lnTo>
                </a:path>
                <a:path w="1620520" h="833754">
                  <a:moveTo>
                    <a:pt x="1350149" y="494217"/>
                  </a:moveTo>
                  <a:lnTo>
                    <a:pt x="1350149" y="494217"/>
                  </a:lnTo>
                  <a:lnTo>
                    <a:pt x="1382259" y="494217"/>
                  </a:lnTo>
                </a:path>
                <a:path w="1620520" h="833754">
                  <a:moveTo>
                    <a:pt x="1414370" y="494217"/>
                  </a:moveTo>
                  <a:lnTo>
                    <a:pt x="1414370" y="494217"/>
                  </a:lnTo>
                  <a:lnTo>
                    <a:pt x="1446588" y="494217"/>
                  </a:lnTo>
                </a:path>
                <a:path w="1620520" h="833754">
                  <a:moveTo>
                    <a:pt x="1478699" y="494217"/>
                  </a:moveTo>
                  <a:lnTo>
                    <a:pt x="1478699" y="494217"/>
                  </a:lnTo>
                  <a:lnTo>
                    <a:pt x="1510916" y="494217"/>
                  </a:lnTo>
                </a:path>
                <a:path w="1620520" h="833754">
                  <a:moveTo>
                    <a:pt x="1543027" y="494217"/>
                  </a:moveTo>
                  <a:lnTo>
                    <a:pt x="1543027" y="494217"/>
                  </a:lnTo>
                  <a:lnTo>
                    <a:pt x="1575138" y="494217"/>
                  </a:lnTo>
                </a:path>
                <a:path w="1620520" h="833754">
                  <a:moveTo>
                    <a:pt x="1607356" y="494217"/>
                  </a:moveTo>
                  <a:lnTo>
                    <a:pt x="1607356" y="494217"/>
                  </a:lnTo>
                  <a:lnTo>
                    <a:pt x="1620093" y="494217"/>
                  </a:lnTo>
                </a:path>
                <a:path w="1620520" h="833754">
                  <a:moveTo>
                    <a:pt x="0" y="771673"/>
                  </a:moveTo>
                  <a:lnTo>
                    <a:pt x="0" y="771673"/>
                  </a:lnTo>
                  <a:lnTo>
                    <a:pt x="32217" y="771673"/>
                  </a:lnTo>
                </a:path>
                <a:path w="1620520" h="833754">
                  <a:moveTo>
                    <a:pt x="1607356" y="771673"/>
                  </a:moveTo>
                  <a:lnTo>
                    <a:pt x="1607356" y="771673"/>
                  </a:lnTo>
                  <a:lnTo>
                    <a:pt x="1620093" y="771673"/>
                  </a:lnTo>
                </a:path>
                <a:path w="1620520" h="833754">
                  <a:moveTo>
                    <a:pt x="0" y="833651"/>
                  </a:moveTo>
                  <a:lnTo>
                    <a:pt x="0" y="833651"/>
                  </a:lnTo>
                  <a:lnTo>
                    <a:pt x="32217" y="833651"/>
                  </a:lnTo>
                </a:path>
              </a:pathLst>
            </a:custGeom>
            <a:ln w="10363">
              <a:solidFill>
                <a:srgbClr val="000000"/>
              </a:solidFill>
            </a:ln>
          </p:spPr>
          <p:txBody>
            <a:bodyPr wrap="square" lIns="0" tIns="0" rIns="0" bIns="0" rtlCol="0"/>
            <a:lstStyle/>
            <a:p>
              <a:endParaRPr/>
            </a:p>
          </p:txBody>
        </p:sp>
        <p:sp>
          <p:nvSpPr>
            <p:cNvPr id="13" name="object 13"/>
            <p:cNvSpPr/>
            <p:nvPr/>
          </p:nvSpPr>
          <p:spPr>
            <a:xfrm>
              <a:off x="6109447" y="3361332"/>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14" name="object 14"/>
            <p:cNvSpPr/>
            <p:nvPr/>
          </p:nvSpPr>
          <p:spPr>
            <a:xfrm>
              <a:off x="6045118" y="3361332"/>
              <a:ext cx="1620520" cy="62230"/>
            </a:xfrm>
            <a:custGeom>
              <a:avLst/>
              <a:gdLst/>
              <a:ahLst/>
              <a:cxnLst/>
              <a:rect l="l" t="t" r="r" b="b"/>
              <a:pathLst>
                <a:path w="1620520" h="62229">
                  <a:moveTo>
                    <a:pt x="1607356" y="0"/>
                  </a:moveTo>
                  <a:lnTo>
                    <a:pt x="1607356" y="0"/>
                  </a:lnTo>
                  <a:lnTo>
                    <a:pt x="1620093" y="0"/>
                  </a:lnTo>
                </a:path>
                <a:path w="1620520" h="62229">
                  <a:moveTo>
                    <a:pt x="0" y="61870"/>
                  </a:moveTo>
                  <a:lnTo>
                    <a:pt x="0" y="61870"/>
                  </a:lnTo>
                  <a:lnTo>
                    <a:pt x="32217" y="61870"/>
                  </a:lnTo>
                </a:path>
              </a:pathLst>
            </a:custGeom>
            <a:ln w="10363">
              <a:solidFill>
                <a:srgbClr val="000000"/>
              </a:solidFill>
            </a:ln>
          </p:spPr>
          <p:txBody>
            <a:bodyPr wrap="square" lIns="0" tIns="0" rIns="0" bIns="0" rtlCol="0"/>
            <a:lstStyle/>
            <a:p>
              <a:endParaRPr/>
            </a:p>
          </p:txBody>
        </p:sp>
        <p:sp>
          <p:nvSpPr>
            <p:cNvPr id="15" name="object 15"/>
            <p:cNvSpPr/>
            <p:nvPr/>
          </p:nvSpPr>
          <p:spPr>
            <a:xfrm>
              <a:off x="6109447" y="3423203"/>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16" name="object 16"/>
            <p:cNvSpPr/>
            <p:nvPr/>
          </p:nvSpPr>
          <p:spPr>
            <a:xfrm>
              <a:off x="6045118" y="3423203"/>
              <a:ext cx="1620520" cy="62230"/>
            </a:xfrm>
            <a:custGeom>
              <a:avLst/>
              <a:gdLst/>
              <a:ahLst/>
              <a:cxnLst/>
              <a:rect l="l" t="t" r="r" b="b"/>
              <a:pathLst>
                <a:path w="1620520" h="62229">
                  <a:moveTo>
                    <a:pt x="1607356" y="0"/>
                  </a:moveTo>
                  <a:lnTo>
                    <a:pt x="1607356" y="0"/>
                  </a:lnTo>
                  <a:lnTo>
                    <a:pt x="1620093" y="0"/>
                  </a:lnTo>
                </a:path>
                <a:path w="1620520" h="62229">
                  <a:moveTo>
                    <a:pt x="0" y="61870"/>
                  </a:moveTo>
                  <a:lnTo>
                    <a:pt x="0" y="61870"/>
                  </a:lnTo>
                  <a:lnTo>
                    <a:pt x="32217" y="61870"/>
                  </a:lnTo>
                </a:path>
              </a:pathLst>
            </a:custGeom>
            <a:ln w="10363">
              <a:solidFill>
                <a:srgbClr val="000000"/>
              </a:solidFill>
            </a:ln>
          </p:spPr>
          <p:txBody>
            <a:bodyPr wrap="square" lIns="0" tIns="0" rIns="0" bIns="0" rtlCol="0"/>
            <a:lstStyle/>
            <a:p>
              <a:endParaRPr/>
            </a:p>
          </p:txBody>
        </p:sp>
        <p:sp>
          <p:nvSpPr>
            <p:cNvPr id="17" name="object 17"/>
            <p:cNvSpPr/>
            <p:nvPr/>
          </p:nvSpPr>
          <p:spPr>
            <a:xfrm>
              <a:off x="6109447" y="3485074"/>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18" name="object 18"/>
            <p:cNvSpPr/>
            <p:nvPr/>
          </p:nvSpPr>
          <p:spPr>
            <a:xfrm>
              <a:off x="6045118" y="3485074"/>
              <a:ext cx="1620520" cy="61594"/>
            </a:xfrm>
            <a:custGeom>
              <a:avLst/>
              <a:gdLst/>
              <a:ahLst/>
              <a:cxnLst/>
              <a:rect l="l" t="t" r="r" b="b"/>
              <a:pathLst>
                <a:path w="1620520" h="61595">
                  <a:moveTo>
                    <a:pt x="1607356" y="0"/>
                  </a:moveTo>
                  <a:lnTo>
                    <a:pt x="1607356" y="0"/>
                  </a:lnTo>
                  <a:lnTo>
                    <a:pt x="1620093" y="0"/>
                  </a:lnTo>
                </a:path>
                <a:path w="1620520" h="61595">
                  <a:moveTo>
                    <a:pt x="0" y="61121"/>
                  </a:moveTo>
                  <a:lnTo>
                    <a:pt x="0" y="61121"/>
                  </a:lnTo>
                  <a:lnTo>
                    <a:pt x="32217" y="61121"/>
                  </a:lnTo>
                </a:path>
              </a:pathLst>
            </a:custGeom>
            <a:ln w="10363">
              <a:solidFill>
                <a:srgbClr val="000000"/>
              </a:solidFill>
            </a:ln>
          </p:spPr>
          <p:txBody>
            <a:bodyPr wrap="square" lIns="0" tIns="0" rIns="0" bIns="0" rtlCol="0"/>
            <a:lstStyle/>
            <a:p>
              <a:endParaRPr/>
            </a:p>
          </p:txBody>
        </p:sp>
        <p:sp>
          <p:nvSpPr>
            <p:cNvPr id="19" name="object 19"/>
            <p:cNvSpPr/>
            <p:nvPr/>
          </p:nvSpPr>
          <p:spPr>
            <a:xfrm>
              <a:off x="6109447" y="3546195"/>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20" name="object 20"/>
            <p:cNvSpPr/>
            <p:nvPr/>
          </p:nvSpPr>
          <p:spPr>
            <a:xfrm>
              <a:off x="6045118" y="3546195"/>
              <a:ext cx="1620520" cy="62230"/>
            </a:xfrm>
            <a:custGeom>
              <a:avLst/>
              <a:gdLst/>
              <a:ahLst/>
              <a:cxnLst/>
              <a:rect l="l" t="t" r="r" b="b"/>
              <a:pathLst>
                <a:path w="1620520" h="62229">
                  <a:moveTo>
                    <a:pt x="1607356" y="0"/>
                  </a:moveTo>
                  <a:lnTo>
                    <a:pt x="1607356" y="0"/>
                  </a:lnTo>
                  <a:lnTo>
                    <a:pt x="1620093" y="0"/>
                  </a:lnTo>
                </a:path>
                <a:path w="1620520" h="62229">
                  <a:moveTo>
                    <a:pt x="0" y="61977"/>
                  </a:moveTo>
                  <a:lnTo>
                    <a:pt x="0" y="61977"/>
                  </a:lnTo>
                  <a:lnTo>
                    <a:pt x="32217" y="61977"/>
                  </a:lnTo>
                </a:path>
              </a:pathLst>
            </a:custGeom>
            <a:ln w="10363">
              <a:solidFill>
                <a:srgbClr val="000000"/>
              </a:solidFill>
            </a:ln>
          </p:spPr>
          <p:txBody>
            <a:bodyPr wrap="square" lIns="0" tIns="0" rIns="0" bIns="0" rtlCol="0"/>
            <a:lstStyle/>
            <a:p>
              <a:endParaRPr/>
            </a:p>
          </p:txBody>
        </p:sp>
        <p:sp>
          <p:nvSpPr>
            <p:cNvPr id="21" name="object 21"/>
            <p:cNvSpPr/>
            <p:nvPr/>
          </p:nvSpPr>
          <p:spPr>
            <a:xfrm>
              <a:off x="6109447" y="3608173"/>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22" name="object 22"/>
            <p:cNvSpPr/>
            <p:nvPr/>
          </p:nvSpPr>
          <p:spPr>
            <a:xfrm>
              <a:off x="6045118" y="3608173"/>
              <a:ext cx="1620520" cy="62230"/>
            </a:xfrm>
            <a:custGeom>
              <a:avLst/>
              <a:gdLst/>
              <a:ahLst/>
              <a:cxnLst/>
              <a:rect l="l" t="t" r="r" b="b"/>
              <a:pathLst>
                <a:path w="1620520" h="62229">
                  <a:moveTo>
                    <a:pt x="1607356" y="0"/>
                  </a:moveTo>
                  <a:lnTo>
                    <a:pt x="1607356" y="0"/>
                  </a:lnTo>
                  <a:lnTo>
                    <a:pt x="1620093" y="0"/>
                  </a:lnTo>
                </a:path>
                <a:path w="1620520" h="62229">
                  <a:moveTo>
                    <a:pt x="0" y="61870"/>
                  </a:moveTo>
                  <a:lnTo>
                    <a:pt x="0" y="61870"/>
                  </a:lnTo>
                  <a:lnTo>
                    <a:pt x="32217" y="61870"/>
                  </a:lnTo>
                </a:path>
              </a:pathLst>
            </a:custGeom>
            <a:ln w="10363">
              <a:solidFill>
                <a:srgbClr val="000000"/>
              </a:solidFill>
            </a:ln>
          </p:spPr>
          <p:txBody>
            <a:bodyPr wrap="square" lIns="0" tIns="0" rIns="0" bIns="0" rtlCol="0"/>
            <a:lstStyle/>
            <a:p>
              <a:endParaRPr/>
            </a:p>
          </p:txBody>
        </p:sp>
        <p:sp>
          <p:nvSpPr>
            <p:cNvPr id="23" name="object 23"/>
            <p:cNvSpPr/>
            <p:nvPr/>
          </p:nvSpPr>
          <p:spPr>
            <a:xfrm>
              <a:off x="6109447" y="3670044"/>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24" name="object 24"/>
            <p:cNvSpPr/>
            <p:nvPr/>
          </p:nvSpPr>
          <p:spPr>
            <a:xfrm>
              <a:off x="7652474" y="3670044"/>
              <a:ext cx="13335" cy="0"/>
            </a:xfrm>
            <a:custGeom>
              <a:avLst/>
              <a:gdLst/>
              <a:ahLst/>
              <a:cxnLst/>
              <a:rect l="l" t="t" r="r" b="b"/>
              <a:pathLst>
                <a:path w="13334">
                  <a:moveTo>
                    <a:pt x="0" y="0"/>
                  </a:moveTo>
                  <a:lnTo>
                    <a:pt x="0" y="0"/>
                  </a:lnTo>
                  <a:lnTo>
                    <a:pt x="12737" y="0"/>
                  </a:lnTo>
                </a:path>
              </a:pathLst>
            </a:custGeom>
            <a:ln w="10363">
              <a:solidFill>
                <a:srgbClr val="000000"/>
              </a:solidFill>
            </a:ln>
          </p:spPr>
          <p:txBody>
            <a:bodyPr wrap="square" lIns="0" tIns="0" rIns="0" bIns="0" rtlCol="0"/>
            <a:lstStyle/>
            <a:p>
              <a:endParaRPr/>
            </a:p>
          </p:txBody>
        </p:sp>
        <p:sp>
          <p:nvSpPr>
            <p:cNvPr id="25" name="object 25"/>
            <p:cNvSpPr/>
            <p:nvPr/>
          </p:nvSpPr>
          <p:spPr>
            <a:xfrm>
              <a:off x="6045118" y="3729431"/>
              <a:ext cx="32384" cy="0"/>
            </a:xfrm>
            <a:custGeom>
              <a:avLst/>
              <a:gdLst/>
              <a:ahLst/>
              <a:cxnLst/>
              <a:rect l="l" t="t" r="r" b="b"/>
              <a:pathLst>
                <a:path w="32385">
                  <a:moveTo>
                    <a:pt x="0" y="0"/>
                  </a:moveTo>
                  <a:lnTo>
                    <a:pt x="32217" y="0"/>
                  </a:lnTo>
                </a:path>
              </a:pathLst>
            </a:custGeom>
            <a:ln w="5181">
              <a:solidFill>
                <a:srgbClr val="000000"/>
              </a:solidFill>
            </a:ln>
          </p:spPr>
          <p:txBody>
            <a:bodyPr wrap="square" lIns="0" tIns="0" rIns="0" bIns="0" rtlCol="0"/>
            <a:lstStyle/>
            <a:p>
              <a:endParaRPr/>
            </a:p>
          </p:txBody>
        </p:sp>
        <p:sp>
          <p:nvSpPr>
            <p:cNvPr id="26" name="object 26"/>
            <p:cNvSpPr/>
            <p:nvPr/>
          </p:nvSpPr>
          <p:spPr>
            <a:xfrm>
              <a:off x="6109447" y="3732022"/>
              <a:ext cx="1511300" cy="0"/>
            </a:xfrm>
            <a:custGeom>
              <a:avLst/>
              <a:gdLst/>
              <a:ahLst/>
              <a:cxnLst/>
              <a:rect l="l" t="t" r="r" b="b"/>
              <a:pathLst>
                <a:path w="1511300">
                  <a:moveTo>
                    <a:pt x="0" y="0"/>
                  </a:moveTo>
                  <a:lnTo>
                    <a:pt x="1510809" y="0"/>
                  </a:lnTo>
                </a:path>
              </a:pathLst>
            </a:custGeom>
            <a:ln w="5181">
              <a:solidFill>
                <a:srgbClr val="000000"/>
              </a:solidFill>
              <a:prstDash val="dash"/>
            </a:ln>
          </p:spPr>
          <p:txBody>
            <a:bodyPr wrap="square" lIns="0" tIns="0" rIns="0" bIns="0" rtlCol="0"/>
            <a:lstStyle/>
            <a:p>
              <a:endParaRPr/>
            </a:p>
          </p:txBody>
        </p:sp>
        <p:sp>
          <p:nvSpPr>
            <p:cNvPr id="27" name="object 27"/>
            <p:cNvSpPr/>
            <p:nvPr/>
          </p:nvSpPr>
          <p:spPr>
            <a:xfrm>
              <a:off x="7652474" y="3729431"/>
              <a:ext cx="13335" cy="0"/>
            </a:xfrm>
            <a:custGeom>
              <a:avLst/>
              <a:gdLst/>
              <a:ahLst/>
              <a:cxnLst/>
              <a:rect l="l" t="t" r="r" b="b"/>
              <a:pathLst>
                <a:path w="13334">
                  <a:moveTo>
                    <a:pt x="0" y="0"/>
                  </a:moveTo>
                  <a:lnTo>
                    <a:pt x="12737" y="0"/>
                  </a:lnTo>
                </a:path>
              </a:pathLst>
            </a:custGeom>
            <a:ln w="5181">
              <a:solidFill>
                <a:srgbClr val="000000"/>
              </a:solidFill>
            </a:ln>
          </p:spPr>
          <p:txBody>
            <a:bodyPr wrap="square" lIns="0" tIns="0" rIns="0" bIns="0" rtlCol="0"/>
            <a:lstStyle/>
            <a:p>
              <a:endParaRPr/>
            </a:p>
          </p:txBody>
        </p:sp>
        <p:sp>
          <p:nvSpPr>
            <p:cNvPr id="28" name="object 28"/>
            <p:cNvSpPr/>
            <p:nvPr/>
          </p:nvSpPr>
          <p:spPr>
            <a:xfrm>
              <a:off x="7138060" y="4071027"/>
              <a:ext cx="527685" cy="494665"/>
            </a:xfrm>
            <a:custGeom>
              <a:avLst/>
              <a:gdLst/>
              <a:ahLst/>
              <a:cxnLst/>
              <a:rect l="l" t="t" r="r" b="b"/>
              <a:pathLst>
                <a:path w="527684" h="494664">
                  <a:moveTo>
                    <a:pt x="514413" y="0"/>
                  </a:moveTo>
                  <a:lnTo>
                    <a:pt x="514413" y="0"/>
                  </a:lnTo>
                  <a:lnTo>
                    <a:pt x="527151" y="0"/>
                  </a:lnTo>
                </a:path>
                <a:path w="527684" h="494664">
                  <a:moveTo>
                    <a:pt x="0" y="61977"/>
                  </a:moveTo>
                  <a:lnTo>
                    <a:pt x="0" y="61977"/>
                  </a:lnTo>
                  <a:lnTo>
                    <a:pt x="32110" y="61977"/>
                  </a:lnTo>
                </a:path>
                <a:path w="527684" h="494664">
                  <a:moveTo>
                    <a:pt x="64221" y="61977"/>
                  </a:moveTo>
                  <a:lnTo>
                    <a:pt x="64221" y="61977"/>
                  </a:lnTo>
                  <a:lnTo>
                    <a:pt x="96439" y="61977"/>
                  </a:lnTo>
                </a:path>
                <a:path w="527684" h="494664">
                  <a:moveTo>
                    <a:pt x="128549" y="61977"/>
                  </a:moveTo>
                  <a:lnTo>
                    <a:pt x="128549" y="61977"/>
                  </a:lnTo>
                  <a:lnTo>
                    <a:pt x="160767" y="61977"/>
                  </a:lnTo>
                </a:path>
                <a:path w="527684" h="494664">
                  <a:moveTo>
                    <a:pt x="192878" y="61977"/>
                  </a:moveTo>
                  <a:lnTo>
                    <a:pt x="192878" y="61977"/>
                  </a:lnTo>
                  <a:lnTo>
                    <a:pt x="224989" y="61977"/>
                  </a:lnTo>
                </a:path>
                <a:path w="527684" h="494664">
                  <a:moveTo>
                    <a:pt x="257206" y="61977"/>
                  </a:moveTo>
                  <a:lnTo>
                    <a:pt x="257206" y="61977"/>
                  </a:lnTo>
                  <a:lnTo>
                    <a:pt x="289317" y="61977"/>
                  </a:lnTo>
                </a:path>
                <a:path w="527684" h="494664">
                  <a:moveTo>
                    <a:pt x="321428" y="61977"/>
                  </a:moveTo>
                  <a:lnTo>
                    <a:pt x="321428" y="61977"/>
                  </a:lnTo>
                  <a:lnTo>
                    <a:pt x="353646" y="61977"/>
                  </a:lnTo>
                </a:path>
                <a:path w="527684" h="494664">
                  <a:moveTo>
                    <a:pt x="385756" y="61977"/>
                  </a:moveTo>
                  <a:lnTo>
                    <a:pt x="385756" y="61977"/>
                  </a:lnTo>
                  <a:lnTo>
                    <a:pt x="417974" y="61977"/>
                  </a:lnTo>
                </a:path>
                <a:path w="527684" h="494664">
                  <a:moveTo>
                    <a:pt x="450085" y="61977"/>
                  </a:moveTo>
                  <a:lnTo>
                    <a:pt x="450085" y="61977"/>
                  </a:lnTo>
                  <a:lnTo>
                    <a:pt x="482196" y="61977"/>
                  </a:lnTo>
                </a:path>
                <a:path w="527684" h="494664">
                  <a:moveTo>
                    <a:pt x="514413" y="61977"/>
                  </a:moveTo>
                  <a:lnTo>
                    <a:pt x="514413" y="61977"/>
                  </a:lnTo>
                  <a:lnTo>
                    <a:pt x="527151" y="61977"/>
                  </a:lnTo>
                </a:path>
                <a:path w="527684" h="494664">
                  <a:moveTo>
                    <a:pt x="0" y="123848"/>
                  </a:moveTo>
                  <a:lnTo>
                    <a:pt x="0" y="123848"/>
                  </a:lnTo>
                  <a:lnTo>
                    <a:pt x="32110" y="123848"/>
                  </a:lnTo>
                </a:path>
                <a:path w="527684" h="494664">
                  <a:moveTo>
                    <a:pt x="64221" y="123848"/>
                  </a:moveTo>
                  <a:lnTo>
                    <a:pt x="64221" y="123848"/>
                  </a:lnTo>
                  <a:lnTo>
                    <a:pt x="96439" y="123848"/>
                  </a:lnTo>
                </a:path>
                <a:path w="527684" h="494664">
                  <a:moveTo>
                    <a:pt x="128549" y="123848"/>
                  </a:moveTo>
                  <a:lnTo>
                    <a:pt x="128549" y="123848"/>
                  </a:lnTo>
                  <a:lnTo>
                    <a:pt x="160767" y="123848"/>
                  </a:lnTo>
                </a:path>
                <a:path w="527684" h="494664">
                  <a:moveTo>
                    <a:pt x="192878" y="123848"/>
                  </a:moveTo>
                  <a:lnTo>
                    <a:pt x="192878" y="123848"/>
                  </a:lnTo>
                  <a:lnTo>
                    <a:pt x="224989" y="123848"/>
                  </a:lnTo>
                </a:path>
                <a:path w="527684" h="494664">
                  <a:moveTo>
                    <a:pt x="257206" y="123848"/>
                  </a:moveTo>
                  <a:lnTo>
                    <a:pt x="257206" y="123848"/>
                  </a:lnTo>
                  <a:lnTo>
                    <a:pt x="289317" y="123848"/>
                  </a:lnTo>
                </a:path>
                <a:path w="527684" h="494664">
                  <a:moveTo>
                    <a:pt x="321428" y="123848"/>
                  </a:moveTo>
                  <a:lnTo>
                    <a:pt x="321428" y="123848"/>
                  </a:lnTo>
                  <a:lnTo>
                    <a:pt x="353646" y="123848"/>
                  </a:lnTo>
                </a:path>
                <a:path w="527684" h="494664">
                  <a:moveTo>
                    <a:pt x="385756" y="123848"/>
                  </a:moveTo>
                  <a:lnTo>
                    <a:pt x="385756" y="123848"/>
                  </a:lnTo>
                  <a:lnTo>
                    <a:pt x="417974" y="123848"/>
                  </a:lnTo>
                </a:path>
                <a:path w="527684" h="494664">
                  <a:moveTo>
                    <a:pt x="450085" y="123848"/>
                  </a:moveTo>
                  <a:lnTo>
                    <a:pt x="450085" y="123848"/>
                  </a:lnTo>
                  <a:lnTo>
                    <a:pt x="482196" y="123848"/>
                  </a:lnTo>
                </a:path>
                <a:path w="527684" h="494664">
                  <a:moveTo>
                    <a:pt x="514413" y="123848"/>
                  </a:moveTo>
                  <a:lnTo>
                    <a:pt x="514413" y="123848"/>
                  </a:lnTo>
                  <a:lnTo>
                    <a:pt x="527151" y="123848"/>
                  </a:lnTo>
                </a:path>
                <a:path w="527684" h="494664">
                  <a:moveTo>
                    <a:pt x="0" y="185719"/>
                  </a:moveTo>
                  <a:lnTo>
                    <a:pt x="0" y="185719"/>
                  </a:lnTo>
                  <a:lnTo>
                    <a:pt x="32110" y="185719"/>
                  </a:lnTo>
                </a:path>
                <a:path w="527684" h="494664">
                  <a:moveTo>
                    <a:pt x="64221" y="185719"/>
                  </a:moveTo>
                  <a:lnTo>
                    <a:pt x="64221" y="185719"/>
                  </a:lnTo>
                  <a:lnTo>
                    <a:pt x="96439" y="185719"/>
                  </a:lnTo>
                </a:path>
                <a:path w="527684" h="494664">
                  <a:moveTo>
                    <a:pt x="128549" y="185719"/>
                  </a:moveTo>
                  <a:lnTo>
                    <a:pt x="128549" y="185719"/>
                  </a:lnTo>
                  <a:lnTo>
                    <a:pt x="160767" y="185719"/>
                  </a:lnTo>
                </a:path>
                <a:path w="527684" h="494664">
                  <a:moveTo>
                    <a:pt x="192878" y="185719"/>
                  </a:moveTo>
                  <a:lnTo>
                    <a:pt x="192878" y="185719"/>
                  </a:lnTo>
                  <a:lnTo>
                    <a:pt x="224989" y="185719"/>
                  </a:lnTo>
                </a:path>
                <a:path w="527684" h="494664">
                  <a:moveTo>
                    <a:pt x="257206" y="185719"/>
                  </a:moveTo>
                  <a:lnTo>
                    <a:pt x="257206" y="185719"/>
                  </a:lnTo>
                  <a:lnTo>
                    <a:pt x="289317" y="185719"/>
                  </a:lnTo>
                </a:path>
                <a:path w="527684" h="494664">
                  <a:moveTo>
                    <a:pt x="321428" y="185719"/>
                  </a:moveTo>
                  <a:lnTo>
                    <a:pt x="321428" y="185719"/>
                  </a:lnTo>
                  <a:lnTo>
                    <a:pt x="353646" y="185719"/>
                  </a:lnTo>
                </a:path>
                <a:path w="527684" h="494664">
                  <a:moveTo>
                    <a:pt x="385756" y="185719"/>
                  </a:moveTo>
                  <a:lnTo>
                    <a:pt x="385756" y="185719"/>
                  </a:lnTo>
                  <a:lnTo>
                    <a:pt x="417974" y="185719"/>
                  </a:lnTo>
                </a:path>
                <a:path w="527684" h="494664">
                  <a:moveTo>
                    <a:pt x="450085" y="185719"/>
                  </a:moveTo>
                  <a:lnTo>
                    <a:pt x="450085" y="185719"/>
                  </a:lnTo>
                  <a:lnTo>
                    <a:pt x="482196" y="185719"/>
                  </a:lnTo>
                </a:path>
                <a:path w="527684" h="494664">
                  <a:moveTo>
                    <a:pt x="514413" y="185719"/>
                  </a:moveTo>
                  <a:lnTo>
                    <a:pt x="514413" y="185719"/>
                  </a:lnTo>
                  <a:lnTo>
                    <a:pt x="527151" y="185719"/>
                  </a:lnTo>
                </a:path>
                <a:path w="527684" h="494664">
                  <a:moveTo>
                    <a:pt x="0" y="246841"/>
                  </a:moveTo>
                  <a:lnTo>
                    <a:pt x="0" y="246841"/>
                  </a:lnTo>
                  <a:lnTo>
                    <a:pt x="32110" y="246841"/>
                  </a:lnTo>
                </a:path>
                <a:path w="527684" h="494664">
                  <a:moveTo>
                    <a:pt x="64221" y="246841"/>
                  </a:moveTo>
                  <a:lnTo>
                    <a:pt x="64221" y="246841"/>
                  </a:lnTo>
                  <a:lnTo>
                    <a:pt x="96439" y="246841"/>
                  </a:lnTo>
                </a:path>
                <a:path w="527684" h="494664">
                  <a:moveTo>
                    <a:pt x="128549" y="246841"/>
                  </a:moveTo>
                  <a:lnTo>
                    <a:pt x="128549" y="246841"/>
                  </a:lnTo>
                  <a:lnTo>
                    <a:pt x="160767" y="246841"/>
                  </a:lnTo>
                </a:path>
                <a:path w="527684" h="494664">
                  <a:moveTo>
                    <a:pt x="192878" y="246841"/>
                  </a:moveTo>
                  <a:lnTo>
                    <a:pt x="192878" y="246841"/>
                  </a:lnTo>
                  <a:lnTo>
                    <a:pt x="224989" y="246841"/>
                  </a:lnTo>
                </a:path>
                <a:path w="527684" h="494664">
                  <a:moveTo>
                    <a:pt x="257206" y="246841"/>
                  </a:moveTo>
                  <a:lnTo>
                    <a:pt x="257206" y="246841"/>
                  </a:lnTo>
                  <a:lnTo>
                    <a:pt x="289317" y="246841"/>
                  </a:lnTo>
                </a:path>
                <a:path w="527684" h="494664">
                  <a:moveTo>
                    <a:pt x="321428" y="246841"/>
                  </a:moveTo>
                  <a:lnTo>
                    <a:pt x="321428" y="246841"/>
                  </a:lnTo>
                  <a:lnTo>
                    <a:pt x="353646" y="246841"/>
                  </a:lnTo>
                </a:path>
                <a:path w="527684" h="494664">
                  <a:moveTo>
                    <a:pt x="385756" y="246841"/>
                  </a:moveTo>
                  <a:lnTo>
                    <a:pt x="385756" y="246841"/>
                  </a:lnTo>
                  <a:lnTo>
                    <a:pt x="417974" y="246841"/>
                  </a:lnTo>
                </a:path>
                <a:path w="527684" h="494664">
                  <a:moveTo>
                    <a:pt x="450085" y="246841"/>
                  </a:moveTo>
                  <a:lnTo>
                    <a:pt x="450085" y="246841"/>
                  </a:lnTo>
                  <a:lnTo>
                    <a:pt x="482196" y="246841"/>
                  </a:lnTo>
                </a:path>
                <a:path w="527684" h="494664">
                  <a:moveTo>
                    <a:pt x="514413" y="246841"/>
                  </a:moveTo>
                  <a:lnTo>
                    <a:pt x="514413" y="246841"/>
                  </a:lnTo>
                  <a:lnTo>
                    <a:pt x="527151" y="246841"/>
                  </a:lnTo>
                </a:path>
                <a:path w="527684" h="494664">
                  <a:moveTo>
                    <a:pt x="0" y="308819"/>
                  </a:moveTo>
                  <a:lnTo>
                    <a:pt x="0" y="308819"/>
                  </a:lnTo>
                  <a:lnTo>
                    <a:pt x="32110" y="308819"/>
                  </a:lnTo>
                </a:path>
                <a:path w="527684" h="494664">
                  <a:moveTo>
                    <a:pt x="64221" y="308819"/>
                  </a:moveTo>
                  <a:lnTo>
                    <a:pt x="64221" y="308819"/>
                  </a:lnTo>
                  <a:lnTo>
                    <a:pt x="96439" y="308819"/>
                  </a:lnTo>
                </a:path>
                <a:path w="527684" h="494664">
                  <a:moveTo>
                    <a:pt x="128549" y="308819"/>
                  </a:moveTo>
                  <a:lnTo>
                    <a:pt x="128549" y="308819"/>
                  </a:lnTo>
                  <a:lnTo>
                    <a:pt x="160767" y="308819"/>
                  </a:lnTo>
                </a:path>
                <a:path w="527684" h="494664">
                  <a:moveTo>
                    <a:pt x="192878" y="308819"/>
                  </a:moveTo>
                  <a:lnTo>
                    <a:pt x="192878" y="308819"/>
                  </a:lnTo>
                  <a:lnTo>
                    <a:pt x="224989" y="308819"/>
                  </a:lnTo>
                </a:path>
                <a:path w="527684" h="494664">
                  <a:moveTo>
                    <a:pt x="257206" y="308819"/>
                  </a:moveTo>
                  <a:lnTo>
                    <a:pt x="257206" y="308819"/>
                  </a:lnTo>
                  <a:lnTo>
                    <a:pt x="289317" y="308819"/>
                  </a:lnTo>
                </a:path>
                <a:path w="527684" h="494664">
                  <a:moveTo>
                    <a:pt x="321428" y="308819"/>
                  </a:moveTo>
                  <a:lnTo>
                    <a:pt x="321428" y="308819"/>
                  </a:lnTo>
                  <a:lnTo>
                    <a:pt x="353646" y="308819"/>
                  </a:lnTo>
                </a:path>
                <a:path w="527684" h="494664">
                  <a:moveTo>
                    <a:pt x="385756" y="308819"/>
                  </a:moveTo>
                  <a:lnTo>
                    <a:pt x="385756" y="308819"/>
                  </a:lnTo>
                  <a:lnTo>
                    <a:pt x="417974" y="308819"/>
                  </a:lnTo>
                </a:path>
                <a:path w="527684" h="494664">
                  <a:moveTo>
                    <a:pt x="450085" y="308819"/>
                  </a:moveTo>
                  <a:lnTo>
                    <a:pt x="450085" y="308819"/>
                  </a:lnTo>
                  <a:lnTo>
                    <a:pt x="482196" y="308819"/>
                  </a:lnTo>
                </a:path>
                <a:path w="527684" h="494664">
                  <a:moveTo>
                    <a:pt x="514413" y="308819"/>
                  </a:moveTo>
                  <a:lnTo>
                    <a:pt x="514413" y="308819"/>
                  </a:lnTo>
                  <a:lnTo>
                    <a:pt x="527151" y="308819"/>
                  </a:lnTo>
                </a:path>
                <a:path w="527684" h="494664">
                  <a:moveTo>
                    <a:pt x="0" y="370689"/>
                  </a:moveTo>
                  <a:lnTo>
                    <a:pt x="0" y="370689"/>
                  </a:lnTo>
                  <a:lnTo>
                    <a:pt x="32110" y="370689"/>
                  </a:lnTo>
                </a:path>
                <a:path w="527684" h="494664">
                  <a:moveTo>
                    <a:pt x="64221" y="370689"/>
                  </a:moveTo>
                  <a:lnTo>
                    <a:pt x="64221" y="370689"/>
                  </a:lnTo>
                  <a:lnTo>
                    <a:pt x="96439" y="370689"/>
                  </a:lnTo>
                </a:path>
                <a:path w="527684" h="494664">
                  <a:moveTo>
                    <a:pt x="128549" y="370689"/>
                  </a:moveTo>
                  <a:lnTo>
                    <a:pt x="128549" y="370689"/>
                  </a:lnTo>
                  <a:lnTo>
                    <a:pt x="160767" y="370689"/>
                  </a:lnTo>
                </a:path>
                <a:path w="527684" h="494664">
                  <a:moveTo>
                    <a:pt x="192878" y="370689"/>
                  </a:moveTo>
                  <a:lnTo>
                    <a:pt x="192878" y="370689"/>
                  </a:lnTo>
                  <a:lnTo>
                    <a:pt x="224989" y="370689"/>
                  </a:lnTo>
                </a:path>
                <a:path w="527684" h="494664">
                  <a:moveTo>
                    <a:pt x="257206" y="370689"/>
                  </a:moveTo>
                  <a:lnTo>
                    <a:pt x="257206" y="370689"/>
                  </a:lnTo>
                  <a:lnTo>
                    <a:pt x="289317" y="370689"/>
                  </a:lnTo>
                </a:path>
                <a:path w="527684" h="494664">
                  <a:moveTo>
                    <a:pt x="321428" y="370689"/>
                  </a:moveTo>
                  <a:lnTo>
                    <a:pt x="321428" y="370689"/>
                  </a:lnTo>
                  <a:lnTo>
                    <a:pt x="353646" y="370689"/>
                  </a:lnTo>
                </a:path>
                <a:path w="527684" h="494664">
                  <a:moveTo>
                    <a:pt x="385756" y="370689"/>
                  </a:moveTo>
                  <a:lnTo>
                    <a:pt x="385756" y="370689"/>
                  </a:lnTo>
                  <a:lnTo>
                    <a:pt x="417974" y="370689"/>
                  </a:lnTo>
                </a:path>
                <a:path w="527684" h="494664">
                  <a:moveTo>
                    <a:pt x="450085" y="370689"/>
                  </a:moveTo>
                  <a:lnTo>
                    <a:pt x="450085" y="370689"/>
                  </a:lnTo>
                  <a:lnTo>
                    <a:pt x="482196" y="370689"/>
                  </a:lnTo>
                </a:path>
                <a:path w="527684" h="494664">
                  <a:moveTo>
                    <a:pt x="514413" y="370689"/>
                  </a:moveTo>
                  <a:lnTo>
                    <a:pt x="514413" y="370689"/>
                  </a:lnTo>
                  <a:lnTo>
                    <a:pt x="527151" y="370689"/>
                  </a:lnTo>
                </a:path>
                <a:path w="527684" h="494664">
                  <a:moveTo>
                    <a:pt x="0" y="432667"/>
                  </a:moveTo>
                  <a:lnTo>
                    <a:pt x="0" y="432667"/>
                  </a:lnTo>
                  <a:lnTo>
                    <a:pt x="32110" y="432667"/>
                  </a:lnTo>
                </a:path>
                <a:path w="527684" h="494664">
                  <a:moveTo>
                    <a:pt x="64221" y="432667"/>
                  </a:moveTo>
                  <a:lnTo>
                    <a:pt x="64221" y="432667"/>
                  </a:lnTo>
                  <a:lnTo>
                    <a:pt x="96439" y="432667"/>
                  </a:lnTo>
                </a:path>
                <a:path w="527684" h="494664">
                  <a:moveTo>
                    <a:pt x="128549" y="432667"/>
                  </a:moveTo>
                  <a:lnTo>
                    <a:pt x="128549" y="432667"/>
                  </a:lnTo>
                  <a:lnTo>
                    <a:pt x="160767" y="432667"/>
                  </a:lnTo>
                </a:path>
                <a:path w="527684" h="494664">
                  <a:moveTo>
                    <a:pt x="192878" y="432667"/>
                  </a:moveTo>
                  <a:lnTo>
                    <a:pt x="192878" y="432667"/>
                  </a:lnTo>
                  <a:lnTo>
                    <a:pt x="224989" y="432667"/>
                  </a:lnTo>
                </a:path>
                <a:path w="527684" h="494664">
                  <a:moveTo>
                    <a:pt x="257206" y="432667"/>
                  </a:moveTo>
                  <a:lnTo>
                    <a:pt x="257206" y="432667"/>
                  </a:lnTo>
                  <a:lnTo>
                    <a:pt x="289317" y="432667"/>
                  </a:lnTo>
                </a:path>
                <a:path w="527684" h="494664">
                  <a:moveTo>
                    <a:pt x="321428" y="432667"/>
                  </a:moveTo>
                  <a:lnTo>
                    <a:pt x="321428" y="432667"/>
                  </a:lnTo>
                  <a:lnTo>
                    <a:pt x="353646" y="432667"/>
                  </a:lnTo>
                </a:path>
                <a:path w="527684" h="494664">
                  <a:moveTo>
                    <a:pt x="385756" y="432667"/>
                  </a:moveTo>
                  <a:lnTo>
                    <a:pt x="385756" y="432667"/>
                  </a:lnTo>
                  <a:lnTo>
                    <a:pt x="417974" y="432667"/>
                  </a:lnTo>
                </a:path>
                <a:path w="527684" h="494664">
                  <a:moveTo>
                    <a:pt x="450085" y="432667"/>
                  </a:moveTo>
                  <a:lnTo>
                    <a:pt x="450085" y="432667"/>
                  </a:lnTo>
                  <a:lnTo>
                    <a:pt x="482196" y="432667"/>
                  </a:lnTo>
                </a:path>
                <a:path w="527684" h="494664">
                  <a:moveTo>
                    <a:pt x="514413" y="432667"/>
                  </a:moveTo>
                  <a:lnTo>
                    <a:pt x="514413" y="432667"/>
                  </a:lnTo>
                  <a:lnTo>
                    <a:pt x="527151" y="432667"/>
                  </a:lnTo>
                </a:path>
                <a:path w="527684" h="494664">
                  <a:moveTo>
                    <a:pt x="0" y="494538"/>
                  </a:moveTo>
                  <a:lnTo>
                    <a:pt x="0" y="494538"/>
                  </a:lnTo>
                  <a:lnTo>
                    <a:pt x="32110" y="494538"/>
                  </a:lnTo>
                </a:path>
                <a:path w="527684" h="494664">
                  <a:moveTo>
                    <a:pt x="64221" y="494538"/>
                  </a:moveTo>
                  <a:lnTo>
                    <a:pt x="64221" y="494538"/>
                  </a:lnTo>
                  <a:lnTo>
                    <a:pt x="96439" y="494538"/>
                  </a:lnTo>
                </a:path>
                <a:path w="527684" h="494664">
                  <a:moveTo>
                    <a:pt x="128549" y="494538"/>
                  </a:moveTo>
                  <a:lnTo>
                    <a:pt x="128549" y="494538"/>
                  </a:lnTo>
                  <a:lnTo>
                    <a:pt x="160767" y="494538"/>
                  </a:lnTo>
                </a:path>
                <a:path w="527684" h="494664">
                  <a:moveTo>
                    <a:pt x="192878" y="494538"/>
                  </a:moveTo>
                  <a:lnTo>
                    <a:pt x="192878" y="494538"/>
                  </a:lnTo>
                  <a:lnTo>
                    <a:pt x="224989" y="494538"/>
                  </a:lnTo>
                </a:path>
                <a:path w="527684" h="494664">
                  <a:moveTo>
                    <a:pt x="257206" y="494538"/>
                  </a:moveTo>
                  <a:lnTo>
                    <a:pt x="257206" y="494538"/>
                  </a:lnTo>
                  <a:lnTo>
                    <a:pt x="289317" y="494538"/>
                  </a:lnTo>
                </a:path>
                <a:path w="527684" h="494664">
                  <a:moveTo>
                    <a:pt x="321428" y="494538"/>
                  </a:moveTo>
                  <a:lnTo>
                    <a:pt x="321428" y="494538"/>
                  </a:lnTo>
                  <a:lnTo>
                    <a:pt x="353646" y="494538"/>
                  </a:lnTo>
                </a:path>
                <a:path w="527684" h="494664">
                  <a:moveTo>
                    <a:pt x="385756" y="494538"/>
                  </a:moveTo>
                  <a:lnTo>
                    <a:pt x="385756" y="494538"/>
                  </a:lnTo>
                  <a:lnTo>
                    <a:pt x="417974" y="494538"/>
                  </a:lnTo>
                </a:path>
                <a:path w="527684" h="494664">
                  <a:moveTo>
                    <a:pt x="450085" y="494538"/>
                  </a:moveTo>
                  <a:lnTo>
                    <a:pt x="450085" y="494538"/>
                  </a:lnTo>
                  <a:lnTo>
                    <a:pt x="482196" y="494538"/>
                  </a:lnTo>
                </a:path>
                <a:path w="527684" h="494664">
                  <a:moveTo>
                    <a:pt x="514413" y="494538"/>
                  </a:moveTo>
                  <a:lnTo>
                    <a:pt x="514413" y="494538"/>
                  </a:lnTo>
                  <a:lnTo>
                    <a:pt x="527151" y="494538"/>
                  </a:lnTo>
                </a:path>
              </a:pathLst>
            </a:custGeom>
            <a:ln w="10363">
              <a:solidFill>
                <a:srgbClr val="000000"/>
              </a:solidFill>
            </a:ln>
          </p:spPr>
          <p:txBody>
            <a:bodyPr wrap="square" lIns="0" tIns="0" rIns="0" bIns="0" rtlCol="0"/>
            <a:lstStyle/>
            <a:p>
              <a:endParaRPr/>
            </a:p>
          </p:txBody>
        </p:sp>
        <p:sp>
          <p:nvSpPr>
            <p:cNvPr id="29" name="object 29"/>
            <p:cNvSpPr/>
            <p:nvPr/>
          </p:nvSpPr>
          <p:spPr>
            <a:xfrm>
              <a:off x="6045118" y="1753203"/>
              <a:ext cx="32384" cy="0"/>
            </a:xfrm>
            <a:custGeom>
              <a:avLst/>
              <a:gdLst/>
              <a:ahLst/>
              <a:cxnLst/>
              <a:rect l="l" t="t" r="r" b="b"/>
              <a:pathLst>
                <a:path w="32385">
                  <a:moveTo>
                    <a:pt x="0" y="0"/>
                  </a:moveTo>
                  <a:lnTo>
                    <a:pt x="32217" y="0"/>
                  </a:lnTo>
                </a:path>
              </a:pathLst>
            </a:custGeom>
            <a:ln w="5181">
              <a:solidFill>
                <a:srgbClr val="000000"/>
              </a:solidFill>
            </a:ln>
          </p:spPr>
          <p:txBody>
            <a:bodyPr wrap="square" lIns="0" tIns="0" rIns="0" bIns="0" rtlCol="0"/>
            <a:lstStyle/>
            <a:p>
              <a:endParaRPr/>
            </a:p>
          </p:txBody>
        </p:sp>
        <p:sp>
          <p:nvSpPr>
            <p:cNvPr id="30" name="object 30"/>
            <p:cNvSpPr/>
            <p:nvPr/>
          </p:nvSpPr>
          <p:spPr>
            <a:xfrm>
              <a:off x="6109447" y="1755794"/>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31" name="object 31"/>
            <p:cNvSpPr/>
            <p:nvPr/>
          </p:nvSpPr>
          <p:spPr>
            <a:xfrm>
              <a:off x="6559532" y="1758385"/>
              <a:ext cx="32384" cy="0"/>
            </a:xfrm>
            <a:custGeom>
              <a:avLst/>
              <a:gdLst/>
              <a:ahLst/>
              <a:cxnLst/>
              <a:rect l="l" t="t" r="r" b="b"/>
              <a:pathLst>
                <a:path w="32384">
                  <a:moveTo>
                    <a:pt x="0" y="0"/>
                  </a:moveTo>
                  <a:lnTo>
                    <a:pt x="32217" y="0"/>
                  </a:lnTo>
                </a:path>
              </a:pathLst>
            </a:custGeom>
            <a:ln w="5181">
              <a:solidFill>
                <a:srgbClr val="000000"/>
              </a:solidFill>
            </a:ln>
          </p:spPr>
          <p:txBody>
            <a:bodyPr wrap="square" lIns="0" tIns="0" rIns="0" bIns="0" rtlCol="0"/>
            <a:lstStyle/>
            <a:p>
              <a:endParaRPr/>
            </a:p>
          </p:txBody>
        </p:sp>
        <p:sp>
          <p:nvSpPr>
            <p:cNvPr id="32" name="object 32"/>
            <p:cNvSpPr/>
            <p:nvPr/>
          </p:nvSpPr>
          <p:spPr>
            <a:xfrm>
              <a:off x="7652474" y="1755794"/>
              <a:ext cx="13335" cy="0"/>
            </a:xfrm>
            <a:custGeom>
              <a:avLst/>
              <a:gdLst/>
              <a:ahLst/>
              <a:cxnLst/>
              <a:rect l="l" t="t" r="r" b="b"/>
              <a:pathLst>
                <a:path w="13334">
                  <a:moveTo>
                    <a:pt x="0" y="0"/>
                  </a:moveTo>
                  <a:lnTo>
                    <a:pt x="0" y="0"/>
                  </a:lnTo>
                  <a:lnTo>
                    <a:pt x="12737" y="0"/>
                  </a:lnTo>
                </a:path>
              </a:pathLst>
            </a:custGeom>
            <a:ln w="10363">
              <a:solidFill>
                <a:srgbClr val="000000"/>
              </a:solidFill>
            </a:ln>
          </p:spPr>
          <p:txBody>
            <a:bodyPr wrap="square" lIns="0" tIns="0" rIns="0" bIns="0" rtlCol="0"/>
            <a:lstStyle/>
            <a:p>
              <a:endParaRPr/>
            </a:p>
          </p:txBody>
        </p:sp>
        <p:sp>
          <p:nvSpPr>
            <p:cNvPr id="33" name="object 33"/>
            <p:cNvSpPr/>
            <p:nvPr/>
          </p:nvSpPr>
          <p:spPr>
            <a:xfrm>
              <a:off x="6109447" y="1817665"/>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34" name="object 34"/>
            <p:cNvSpPr/>
            <p:nvPr/>
          </p:nvSpPr>
          <p:spPr>
            <a:xfrm>
              <a:off x="7652474" y="1817665"/>
              <a:ext cx="13335" cy="0"/>
            </a:xfrm>
            <a:custGeom>
              <a:avLst/>
              <a:gdLst/>
              <a:ahLst/>
              <a:cxnLst/>
              <a:rect l="l" t="t" r="r" b="b"/>
              <a:pathLst>
                <a:path w="13334">
                  <a:moveTo>
                    <a:pt x="0" y="0"/>
                  </a:moveTo>
                  <a:lnTo>
                    <a:pt x="0" y="0"/>
                  </a:lnTo>
                  <a:lnTo>
                    <a:pt x="12737" y="0"/>
                  </a:lnTo>
                </a:path>
              </a:pathLst>
            </a:custGeom>
            <a:ln w="10363">
              <a:solidFill>
                <a:srgbClr val="000000"/>
              </a:solidFill>
            </a:ln>
          </p:spPr>
          <p:txBody>
            <a:bodyPr wrap="square" lIns="0" tIns="0" rIns="0" bIns="0" rtlCol="0"/>
            <a:lstStyle/>
            <a:p>
              <a:endParaRPr/>
            </a:p>
          </p:txBody>
        </p:sp>
        <p:sp>
          <p:nvSpPr>
            <p:cNvPr id="35" name="object 35"/>
            <p:cNvSpPr/>
            <p:nvPr/>
          </p:nvSpPr>
          <p:spPr>
            <a:xfrm>
              <a:off x="6559532" y="1876945"/>
              <a:ext cx="32384" cy="0"/>
            </a:xfrm>
            <a:custGeom>
              <a:avLst/>
              <a:gdLst/>
              <a:ahLst/>
              <a:cxnLst/>
              <a:rect l="l" t="t" r="r" b="b"/>
              <a:pathLst>
                <a:path w="32384">
                  <a:moveTo>
                    <a:pt x="0" y="0"/>
                  </a:moveTo>
                  <a:lnTo>
                    <a:pt x="32217" y="0"/>
                  </a:lnTo>
                </a:path>
              </a:pathLst>
            </a:custGeom>
            <a:ln w="5181">
              <a:solidFill>
                <a:srgbClr val="000000"/>
              </a:solidFill>
            </a:ln>
          </p:spPr>
          <p:txBody>
            <a:bodyPr wrap="square" lIns="0" tIns="0" rIns="0" bIns="0" rtlCol="0"/>
            <a:lstStyle/>
            <a:p>
              <a:endParaRPr/>
            </a:p>
          </p:txBody>
        </p:sp>
        <p:sp>
          <p:nvSpPr>
            <p:cNvPr id="36" name="object 36"/>
            <p:cNvSpPr/>
            <p:nvPr/>
          </p:nvSpPr>
          <p:spPr>
            <a:xfrm>
              <a:off x="6109447" y="1879536"/>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37" name="object 37"/>
            <p:cNvSpPr/>
            <p:nvPr/>
          </p:nvSpPr>
          <p:spPr>
            <a:xfrm>
              <a:off x="7138060" y="1879536"/>
              <a:ext cx="527685" cy="123189"/>
            </a:xfrm>
            <a:custGeom>
              <a:avLst/>
              <a:gdLst/>
              <a:ahLst/>
              <a:cxnLst/>
              <a:rect l="l" t="t" r="r" b="b"/>
              <a:pathLst>
                <a:path w="527684" h="123189">
                  <a:moveTo>
                    <a:pt x="514413" y="0"/>
                  </a:moveTo>
                  <a:lnTo>
                    <a:pt x="514413" y="0"/>
                  </a:lnTo>
                  <a:lnTo>
                    <a:pt x="527151" y="0"/>
                  </a:lnTo>
                </a:path>
                <a:path w="527684" h="123189">
                  <a:moveTo>
                    <a:pt x="0" y="61977"/>
                  </a:moveTo>
                  <a:lnTo>
                    <a:pt x="0" y="61977"/>
                  </a:lnTo>
                  <a:lnTo>
                    <a:pt x="32110" y="61977"/>
                  </a:lnTo>
                </a:path>
                <a:path w="527684" h="123189">
                  <a:moveTo>
                    <a:pt x="64221" y="61977"/>
                  </a:moveTo>
                  <a:lnTo>
                    <a:pt x="64221" y="61977"/>
                  </a:lnTo>
                  <a:lnTo>
                    <a:pt x="96439" y="61977"/>
                  </a:lnTo>
                </a:path>
                <a:path w="527684" h="123189">
                  <a:moveTo>
                    <a:pt x="128549" y="61977"/>
                  </a:moveTo>
                  <a:lnTo>
                    <a:pt x="128549" y="61977"/>
                  </a:lnTo>
                  <a:lnTo>
                    <a:pt x="160767" y="61977"/>
                  </a:lnTo>
                </a:path>
                <a:path w="527684" h="123189">
                  <a:moveTo>
                    <a:pt x="192878" y="61977"/>
                  </a:moveTo>
                  <a:lnTo>
                    <a:pt x="192878" y="61977"/>
                  </a:lnTo>
                  <a:lnTo>
                    <a:pt x="224989" y="61977"/>
                  </a:lnTo>
                </a:path>
                <a:path w="527684" h="123189">
                  <a:moveTo>
                    <a:pt x="257206" y="61977"/>
                  </a:moveTo>
                  <a:lnTo>
                    <a:pt x="257206" y="61977"/>
                  </a:lnTo>
                  <a:lnTo>
                    <a:pt x="289317" y="61977"/>
                  </a:lnTo>
                </a:path>
                <a:path w="527684" h="123189">
                  <a:moveTo>
                    <a:pt x="321428" y="61977"/>
                  </a:moveTo>
                  <a:lnTo>
                    <a:pt x="321428" y="61977"/>
                  </a:lnTo>
                  <a:lnTo>
                    <a:pt x="353646" y="61977"/>
                  </a:lnTo>
                </a:path>
                <a:path w="527684" h="123189">
                  <a:moveTo>
                    <a:pt x="385756" y="61977"/>
                  </a:moveTo>
                  <a:lnTo>
                    <a:pt x="385756" y="61977"/>
                  </a:lnTo>
                  <a:lnTo>
                    <a:pt x="417974" y="61977"/>
                  </a:lnTo>
                </a:path>
                <a:path w="527684" h="123189">
                  <a:moveTo>
                    <a:pt x="450085" y="61977"/>
                  </a:moveTo>
                  <a:lnTo>
                    <a:pt x="450085" y="61977"/>
                  </a:lnTo>
                  <a:lnTo>
                    <a:pt x="482196" y="61977"/>
                  </a:lnTo>
                </a:path>
                <a:path w="527684" h="123189">
                  <a:moveTo>
                    <a:pt x="514413" y="61977"/>
                  </a:moveTo>
                  <a:lnTo>
                    <a:pt x="514413" y="61977"/>
                  </a:lnTo>
                  <a:lnTo>
                    <a:pt x="527151" y="61977"/>
                  </a:lnTo>
                </a:path>
                <a:path w="527684" h="123189">
                  <a:moveTo>
                    <a:pt x="0" y="123099"/>
                  </a:moveTo>
                  <a:lnTo>
                    <a:pt x="0" y="123099"/>
                  </a:lnTo>
                  <a:lnTo>
                    <a:pt x="32110" y="123099"/>
                  </a:lnTo>
                </a:path>
                <a:path w="527684" h="123189">
                  <a:moveTo>
                    <a:pt x="64221" y="123099"/>
                  </a:moveTo>
                  <a:lnTo>
                    <a:pt x="64221" y="123099"/>
                  </a:lnTo>
                  <a:lnTo>
                    <a:pt x="96439" y="123099"/>
                  </a:lnTo>
                </a:path>
                <a:path w="527684" h="123189">
                  <a:moveTo>
                    <a:pt x="128549" y="123099"/>
                  </a:moveTo>
                  <a:lnTo>
                    <a:pt x="128549" y="123099"/>
                  </a:lnTo>
                  <a:lnTo>
                    <a:pt x="160767" y="123099"/>
                  </a:lnTo>
                </a:path>
                <a:path w="527684" h="123189">
                  <a:moveTo>
                    <a:pt x="192878" y="123099"/>
                  </a:moveTo>
                  <a:lnTo>
                    <a:pt x="192878" y="123099"/>
                  </a:lnTo>
                  <a:lnTo>
                    <a:pt x="224989" y="123099"/>
                  </a:lnTo>
                </a:path>
                <a:path w="527684" h="123189">
                  <a:moveTo>
                    <a:pt x="257206" y="123099"/>
                  </a:moveTo>
                  <a:lnTo>
                    <a:pt x="257206" y="123099"/>
                  </a:lnTo>
                  <a:lnTo>
                    <a:pt x="289317" y="123099"/>
                  </a:lnTo>
                </a:path>
                <a:path w="527684" h="123189">
                  <a:moveTo>
                    <a:pt x="321428" y="123099"/>
                  </a:moveTo>
                  <a:lnTo>
                    <a:pt x="321428" y="123099"/>
                  </a:lnTo>
                  <a:lnTo>
                    <a:pt x="353646" y="123099"/>
                  </a:lnTo>
                </a:path>
                <a:path w="527684" h="123189">
                  <a:moveTo>
                    <a:pt x="385756" y="123099"/>
                  </a:moveTo>
                  <a:lnTo>
                    <a:pt x="385756" y="123099"/>
                  </a:lnTo>
                  <a:lnTo>
                    <a:pt x="417974" y="123099"/>
                  </a:lnTo>
                </a:path>
                <a:path w="527684" h="123189">
                  <a:moveTo>
                    <a:pt x="450085" y="123099"/>
                  </a:moveTo>
                  <a:lnTo>
                    <a:pt x="450085" y="123099"/>
                  </a:lnTo>
                  <a:lnTo>
                    <a:pt x="482196" y="123099"/>
                  </a:lnTo>
                </a:path>
                <a:path w="527684" h="123189">
                  <a:moveTo>
                    <a:pt x="514413" y="123099"/>
                  </a:moveTo>
                  <a:lnTo>
                    <a:pt x="514413" y="123099"/>
                  </a:lnTo>
                  <a:lnTo>
                    <a:pt x="527151" y="123099"/>
                  </a:lnTo>
                </a:path>
              </a:pathLst>
            </a:custGeom>
            <a:ln w="10363">
              <a:solidFill>
                <a:srgbClr val="000000"/>
              </a:solidFill>
            </a:ln>
          </p:spPr>
          <p:txBody>
            <a:bodyPr wrap="square" lIns="0" tIns="0" rIns="0" bIns="0" rtlCol="0"/>
            <a:lstStyle/>
            <a:p>
              <a:endParaRPr/>
            </a:p>
          </p:txBody>
        </p:sp>
        <p:sp>
          <p:nvSpPr>
            <p:cNvPr id="38" name="object 38"/>
            <p:cNvSpPr/>
            <p:nvPr/>
          </p:nvSpPr>
          <p:spPr>
            <a:xfrm>
              <a:off x="6559532" y="2067097"/>
              <a:ext cx="26034" cy="0"/>
            </a:xfrm>
            <a:custGeom>
              <a:avLst/>
              <a:gdLst/>
              <a:ahLst/>
              <a:cxnLst/>
              <a:rect l="l" t="t" r="r" b="b"/>
              <a:pathLst>
                <a:path w="26034">
                  <a:moveTo>
                    <a:pt x="0" y="0"/>
                  </a:moveTo>
                  <a:lnTo>
                    <a:pt x="25795" y="0"/>
                  </a:lnTo>
                </a:path>
              </a:pathLst>
            </a:custGeom>
            <a:ln w="5181">
              <a:solidFill>
                <a:srgbClr val="000000"/>
              </a:solidFill>
            </a:ln>
          </p:spPr>
          <p:txBody>
            <a:bodyPr wrap="square" lIns="0" tIns="0" rIns="0" bIns="0" rtlCol="0"/>
            <a:lstStyle/>
            <a:p>
              <a:endParaRPr/>
            </a:p>
          </p:txBody>
        </p:sp>
        <p:sp>
          <p:nvSpPr>
            <p:cNvPr id="39" name="object 39"/>
            <p:cNvSpPr/>
            <p:nvPr/>
          </p:nvSpPr>
          <p:spPr>
            <a:xfrm>
              <a:off x="6045118" y="981530"/>
              <a:ext cx="1620520" cy="1080770"/>
            </a:xfrm>
            <a:custGeom>
              <a:avLst/>
              <a:gdLst/>
              <a:ahLst/>
              <a:cxnLst/>
              <a:rect l="l" t="t" r="r" b="b"/>
              <a:pathLst>
                <a:path w="1620520" h="1080770">
                  <a:moveTo>
                    <a:pt x="1092942" y="1080385"/>
                  </a:moveTo>
                  <a:lnTo>
                    <a:pt x="1125052" y="1080385"/>
                  </a:lnTo>
                </a:path>
                <a:path w="1620520" h="1080770">
                  <a:moveTo>
                    <a:pt x="1157163" y="1080385"/>
                  </a:moveTo>
                  <a:lnTo>
                    <a:pt x="1189381" y="1080385"/>
                  </a:lnTo>
                </a:path>
                <a:path w="1620520" h="1080770">
                  <a:moveTo>
                    <a:pt x="1221492" y="1080385"/>
                  </a:moveTo>
                  <a:lnTo>
                    <a:pt x="1253709" y="1080385"/>
                  </a:lnTo>
                </a:path>
                <a:path w="1620520" h="1080770">
                  <a:moveTo>
                    <a:pt x="1285820" y="1080385"/>
                  </a:moveTo>
                  <a:lnTo>
                    <a:pt x="1317931" y="1080385"/>
                  </a:lnTo>
                </a:path>
                <a:path w="1620520" h="1080770">
                  <a:moveTo>
                    <a:pt x="1350149" y="1080385"/>
                  </a:moveTo>
                  <a:lnTo>
                    <a:pt x="1382259" y="1080385"/>
                  </a:lnTo>
                </a:path>
                <a:path w="1620520" h="1080770">
                  <a:moveTo>
                    <a:pt x="1414370" y="1080385"/>
                  </a:moveTo>
                  <a:lnTo>
                    <a:pt x="1446588" y="1080385"/>
                  </a:lnTo>
                </a:path>
                <a:path w="1620520" h="1080770">
                  <a:moveTo>
                    <a:pt x="1478699" y="1080385"/>
                  </a:moveTo>
                  <a:lnTo>
                    <a:pt x="1510916" y="1080385"/>
                  </a:lnTo>
                </a:path>
                <a:path w="1620520" h="1080770">
                  <a:moveTo>
                    <a:pt x="1543027" y="1080385"/>
                  </a:moveTo>
                  <a:lnTo>
                    <a:pt x="1575138" y="1080385"/>
                  </a:lnTo>
                </a:path>
                <a:path w="1620520" h="1080770">
                  <a:moveTo>
                    <a:pt x="1607356" y="1080385"/>
                  </a:moveTo>
                  <a:lnTo>
                    <a:pt x="1620093" y="1080385"/>
                  </a:lnTo>
                </a:path>
                <a:path w="1620520" h="1080770">
                  <a:moveTo>
                    <a:pt x="0" y="0"/>
                  </a:moveTo>
                  <a:lnTo>
                    <a:pt x="32217" y="0"/>
                  </a:lnTo>
                </a:path>
              </a:pathLst>
            </a:custGeom>
            <a:ln w="5181">
              <a:solidFill>
                <a:srgbClr val="000000"/>
              </a:solidFill>
            </a:ln>
          </p:spPr>
          <p:txBody>
            <a:bodyPr wrap="square" lIns="0" tIns="0" rIns="0" bIns="0" rtlCol="0"/>
            <a:lstStyle/>
            <a:p>
              <a:endParaRPr/>
            </a:p>
          </p:txBody>
        </p:sp>
        <p:sp>
          <p:nvSpPr>
            <p:cNvPr id="40" name="object 40"/>
            <p:cNvSpPr/>
            <p:nvPr/>
          </p:nvSpPr>
          <p:spPr>
            <a:xfrm>
              <a:off x="6109447" y="984121"/>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41" name="object 41"/>
            <p:cNvSpPr/>
            <p:nvPr/>
          </p:nvSpPr>
          <p:spPr>
            <a:xfrm>
              <a:off x="6559532" y="986712"/>
              <a:ext cx="32384" cy="0"/>
            </a:xfrm>
            <a:custGeom>
              <a:avLst/>
              <a:gdLst/>
              <a:ahLst/>
              <a:cxnLst/>
              <a:rect l="l" t="t" r="r" b="b"/>
              <a:pathLst>
                <a:path w="32384">
                  <a:moveTo>
                    <a:pt x="0" y="0"/>
                  </a:moveTo>
                  <a:lnTo>
                    <a:pt x="32217" y="0"/>
                  </a:lnTo>
                </a:path>
              </a:pathLst>
            </a:custGeom>
            <a:ln w="5181">
              <a:solidFill>
                <a:srgbClr val="000000"/>
              </a:solidFill>
            </a:ln>
          </p:spPr>
          <p:txBody>
            <a:bodyPr wrap="square" lIns="0" tIns="0" rIns="0" bIns="0" rtlCol="0"/>
            <a:lstStyle/>
            <a:p>
              <a:endParaRPr/>
            </a:p>
          </p:txBody>
        </p:sp>
        <p:sp>
          <p:nvSpPr>
            <p:cNvPr id="42" name="object 42"/>
            <p:cNvSpPr/>
            <p:nvPr/>
          </p:nvSpPr>
          <p:spPr>
            <a:xfrm>
              <a:off x="7652474" y="984121"/>
              <a:ext cx="13335" cy="0"/>
            </a:xfrm>
            <a:custGeom>
              <a:avLst/>
              <a:gdLst/>
              <a:ahLst/>
              <a:cxnLst/>
              <a:rect l="l" t="t" r="r" b="b"/>
              <a:pathLst>
                <a:path w="13334">
                  <a:moveTo>
                    <a:pt x="0" y="0"/>
                  </a:moveTo>
                  <a:lnTo>
                    <a:pt x="0" y="0"/>
                  </a:lnTo>
                  <a:lnTo>
                    <a:pt x="12737" y="0"/>
                  </a:lnTo>
                </a:path>
              </a:pathLst>
            </a:custGeom>
            <a:ln w="10363">
              <a:solidFill>
                <a:srgbClr val="000000"/>
              </a:solidFill>
            </a:ln>
          </p:spPr>
          <p:txBody>
            <a:bodyPr wrap="square" lIns="0" tIns="0" rIns="0" bIns="0" rtlCol="0"/>
            <a:lstStyle/>
            <a:p>
              <a:endParaRPr/>
            </a:p>
          </p:txBody>
        </p:sp>
        <p:sp>
          <p:nvSpPr>
            <p:cNvPr id="43" name="object 43"/>
            <p:cNvSpPr/>
            <p:nvPr/>
          </p:nvSpPr>
          <p:spPr>
            <a:xfrm>
              <a:off x="6109447" y="1045992"/>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44" name="object 44"/>
            <p:cNvSpPr/>
            <p:nvPr/>
          </p:nvSpPr>
          <p:spPr>
            <a:xfrm>
              <a:off x="7652474" y="1045992"/>
              <a:ext cx="13335" cy="0"/>
            </a:xfrm>
            <a:custGeom>
              <a:avLst/>
              <a:gdLst/>
              <a:ahLst/>
              <a:cxnLst/>
              <a:rect l="l" t="t" r="r" b="b"/>
              <a:pathLst>
                <a:path w="13334">
                  <a:moveTo>
                    <a:pt x="0" y="0"/>
                  </a:moveTo>
                  <a:lnTo>
                    <a:pt x="0" y="0"/>
                  </a:lnTo>
                  <a:lnTo>
                    <a:pt x="12737" y="0"/>
                  </a:lnTo>
                </a:path>
              </a:pathLst>
            </a:custGeom>
            <a:ln w="10363">
              <a:solidFill>
                <a:srgbClr val="000000"/>
              </a:solidFill>
            </a:ln>
          </p:spPr>
          <p:txBody>
            <a:bodyPr wrap="square" lIns="0" tIns="0" rIns="0" bIns="0" rtlCol="0"/>
            <a:lstStyle/>
            <a:p>
              <a:endParaRPr/>
            </a:p>
          </p:txBody>
        </p:sp>
        <p:sp>
          <p:nvSpPr>
            <p:cNvPr id="45" name="object 45"/>
            <p:cNvSpPr/>
            <p:nvPr/>
          </p:nvSpPr>
          <p:spPr>
            <a:xfrm>
              <a:off x="6109447" y="1107862"/>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46" name="object 46"/>
            <p:cNvSpPr/>
            <p:nvPr/>
          </p:nvSpPr>
          <p:spPr>
            <a:xfrm>
              <a:off x="7652474" y="1107862"/>
              <a:ext cx="13335" cy="0"/>
            </a:xfrm>
            <a:custGeom>
              <a:avLst/>
              <a:gdLst/>
              <a:ahLst/>
              <a:cxnLst/>
              <a:rect l="l" t="t" r="r" b="b"/>
              <a:pathLst>
                <a:path w="13334">
                  <a:moveTo>
                    <a:pt x="0" y="0"/>
                  </a:moveTo>
                  <a:lnTo>
                    <a:pt x="0" y="0"/>
                  </a:lnTo>
                  <a:lnTo>
                    <a:pt x="12737" y="0"/>
                  </a:lnTo>
                </a:path>
              </a:pathLst>
            </a:custGeom>
            <a:ln w="10363">
              <a:solidFill>
                <a:srgbClr val="000000"/>
              </a:solidFill>
            </a:ln>
          </p:spPr>
          <p:txBody>
            <a:bodyPr wrap="square" lIns="0" tIns="0" rIns="0" bIns="0" rtlCol="0"/>
            <a:lstStyle/>
            <a:p>
              <a:endParaRPr/>
            </a:p>
          </p:txBody>
        </p:sp>
        <p:sp>
          <p:nvSpPr>
            <p:cNvPr id="47" name="object 47"/>
            <p:cNvSpPr/>
            <p:nvPr/>
          </p:nvSpPr>
          <p:spPr>
            <a:xfrm>
              <a:off x="6109447" y="1169840"/>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48" name="object 48"/>
            <p:cNvSpPr/>
            <p:nvPr/>
          </p:nvSpPr>
          <p:spPr>
            <a:xfrm>
              <a:off x="7652474" y="1169840"/>
              <a:ext cx="13335" cy="0"/>
            </a:xfrm>
            <a:custGeom>
              <a:avLst/>
              <a:gdLst/>
              <a:ahLst/>
              <a:cxnLst/>
              <a:rect l="l" t="t" r="r" b="b"/>
              <a:pathLst>
                <a:path w="13334">
                  <a:moveTo>
                    <a:pt x="0" y="0"/>
                  </a:moveTo>
                  <a:lnTo>
                    <a:pt x="0" y="0"/>
                  </a:lnTo>
                  <a:lnTo>
                    <a:pt x="12737" y="0"/>
                  </a:lnTo>
                </a:path>
              </a:pathLst>
            </a:custGeom>
            <a:ln w="10363">
              <a:solidFill>
                <a:srgbClr val="000000"/>
              </a:solidFill>
            </a:ln>
          </p:spPr>
          <p:txBody>
            <a:bodyPr wrap="square" lIns="0" tIns="0" rIns="0" bIns="0" rtlCol="0"/>
            <a:lstStyle/>
            <a:p>
              <a:endParaRPr/>
            </a:p>
          </p:txBody>
        </p:sp>
        <p:sp>
          <p:nvSpPr>
            <p:cNvPr id="49" name="object 49"/>
            <p:cNvSpPr/>
            <p:nvPr/>
          </p:nvSpPr>
          <p:spPr>
            <a:xfrm>
              <a:off x="6109447" y="1230962"/>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50" name="object 50"/>
            <p:cNvSpPr/>
            <p:nvPr/>
          </p:nvSpPr>
          <p:spPr>
            <a:xfrm>
              <a:off x="7652474" y="1230962"/>
              <a:ext cx="13335" cy="0"/>
            </a:xfrm>
            <a:custGeom>
              <a:avLst/>
              <a:gdLst/>
              <a:ahLst/>
              <a:cxnLst/>
              <a:rect l="l" t="t" r="r" b="b"/>
              <a:pathLst>
                <a:path w="13334">
                  <a:moveTo>
                    <a:pt x="0" y="0"/>
                  </a:moveTo>
                  <a:lnTo>
                    <a:pt x="0" y="0"/>
                  </a:lnTo>
                  <a:lnTo>
                    <a:pt x="12737" y="0"/>
                  </a:lnTo>
                </a:path>
              </a:pathLst>
            </a:custGeom>
            <a:ln w="10363">
              <a:solidFill>
                <a:srgbClr val="000000"/>
              </a:solidFill>
            </a:ln>
          </p:spPr>
          <p:txBody>
            <a:bodyPr wrap="square" lIns="0" tIns="0" rIns="0" bIns="0" rtlCol="0"/>
            <a:lstStyle/>
            <a:p>
              <a:endParaRPr/>
            </a:p>
          </p:txBody>
        </p:sp>
        <p:sp>
          <p:nvSpPr>
            <p:cNvPr id="51" name="object 51"/>
            <p:cNvSpPr/>
            <p:nvPr/>
          </p:nvSpPr>
          <p:spPr>
            <a:xfrm>
              <a:off x="6109447" y="1292833"/>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52" name="object 52"/>
            <p:cNvSpPr/>
            <p:nvPr/>
          </p:nvSpPr>
          <p:spPr>
            <a:xfrm>
              <a:off x="7652474" y="1292833"/>
              <a:ext cx="13335" cy="0"/>
            </a:xfrm>
            <a:custGeom>
              <a:avLst/>
              <a:gdLst/>
              <a:ahLst/>
              <a:cxnLst/>
              <a:rect l="l" t="t" r="r" b="b"/>
              <a:pathLst>
                <a:path w="13334">
                  <a:moveTo>
                    <a:pt x="0" y="0"/>
                  </a:moveTo>
                  <a:lnTo>
                    <a:pt x="0" y="0"/>
                  </a:lnTo>
                  <a:lnTo>
                    <a:pt x="12737" y="0"/>
                  </a:lnTo>
                </a:path>
              </a:pathLst>
            </a:custGeom>
            <a:ln w="10363">
              <a:solidFill>
                <a:srgbClr val="000000"/>
              </a:solidFill>
            </a:ln>
          </p:spPr>
          <p:txBody>
            <a:bodyPr wrap="square" lIns="0" tIns="0" rIns="0" bIns="0" rtlCol="0"/>
            <a:lstStyle/>
            <a:p>
              <a:endParaRPr/>
            </a:p>
          </p:txBody>
        </p:sp>
        <p:sp>
          <p:nvSpPr>
            <p:cNvPr id="53" name="object 53"/>
            <p:cNvSpPr/>
            <p:nvPr/>
          </p:nvSpPr>
          <p:spPr>
            <a:xfrm>
              <a:off x="6109447" y="1354811"/>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54" name="object 54"/>
            <p:cNvSpPr/>
            <p:nvPr/>
          </p:nvSpPr>
          <p:spPr>
            <a:xfrm>
              <a:off x="7652474" y="1354811"/>
              <a:ext cx="13335" cy="0"/>
            </a:xfrm>
            <a:custGeom>
              <a:avLst/>
              <a:gdLst/>
              <a:ahLst/>
              <a:cxnLst/>
              <a:rect l="l" t="t" r="r" b="b"/>
              <a:pathLst>
                <a:path w="13334">
                  <a:moveTo>
                    <a:pt x="0" y="0"/>
                  </a:moveTo>
                  <a:lnTo>
                    <a:pt x="0" y="0"/>
                  </a:lnTo>
                  <a:lnTo>
                    <a:pt x="12737" y="0"/>
                  </a:lnTo>
                </a:path>
              </a:pathLst>
            </a:custGeom>
            <a:ln w="10363">
              <a:solidFill>
                <a:srgbClr val="000000"/>
              </a:solidFill>
            </a:ln>
          </p:spPr>
          <p:txBody>
            <a:bodyPr wrap="square" lIns="0" tIns="0" rIns="0" bIns="0" rtlCol="0"/>
            <a:lstStyle/>
            <a:p>
              <a:endParaRPr/>
            </a:p>
          </p:txBody>
        </p:sp>
        <p:sp>
          <p:nvSpPr>
            <p:cNvPr id="55" name="object 55"/>
            <p:cNvSpPr/>
            <p:nvPr/>
          </p:nvSpPr>
          <p:spPr>
            <a:xfrm>
              <a:off x="6559532" y="1414091"/>
              <a:ext cx="32384" cy="0"/>
            </a:xfrm>
            <a:custGeom>
              <a:avLst/>
              <a:gdLst/>
              <a:ahLst/>
              <a:cxnLst/>
              <a:rect l="l" t="t" r="r" b="b"/>
              <a:pathLst>
                <a:path w="32384">
                  <a:moveTo>
                    <a:pt x="0" y="0"/>
                  </a:moveTo>
                  <a:lnTo>
                    <a:pt x="32217" y="0"/>
                  </a:lnTo>
                </a:path>
              </a:pathLst>
            </a:custGeom>
            <a:ln w="5181">
              <a:solidFill>
                <a:srgbClr val="000000"/>
              </a:solidFill>
            </a:ln>
          </p:spPr>
          <p:txBody>
            <a:bodyPr wrap="square" lIns="0" tIns="0" rIns="0" bIns="0" rtlCol="0"/>
            <a:lstStyle/>
            <a:p>
              <a:endParaRPr/>
            </a:p>
          </p:txBody>
        </p:sp>
        <p:sp>
          <p:nvSpPr>
            <p:cNvPr id="56" name="object 56"/>
            <p:cNvSpPr/>
            <p:nvPr/>
          </p:nvSpPr>
          <p:spPr>
            <a:xfrm>
              <a:off x="6109447" y="1416682"/>
              <a:ext cx="1511300" cy="0"/>
            </a:xfrm>
            <a:custGeom>
              <a:avLst/>
              <a:gdLst/>
              <a:ahLst/>
              <a:cxnLst/>
              <a:rect l="l" t="t" r="r" b="b"/>
              <a:pathLst>
                <a:path w="1511300">
                  <a:moveTo>
                    <a:pt x="0" y="0"/>
                  </a:moveTo>
                  <a:lnTo>
                    <a:pt x="1510809" y="0"/>
                  </a:lnTo>
                </a:path>
              </a:pathLst>
            </a:custGeom>
            <a:ln w="10363">
              <a:solidFill>
                <a:srgbClr val="000000"/>
              </a:solidFill>
              <a:prstDash val="dash"/>
            </a:ln>
          </p:spPr>
          <p:txBody>
            <a:bodyPr wrap="square" lIns="0" tIns="0" rIns="0" bIns="0" rtlCol="0"/>
            <a:lstStyle/>
            <a:p>
              <a:endParaRPr/>
            </a:p>
          </p:txBody>
        </p:sp>
        <p:sp>
          <p:nvSpPr>
            <p:cNvPr id="57" name="object 57"/>
            <p:cNvSpPr/>
            <p:nvPr/>
          </p:nvSpPr>
          <p:spPr>
            <a:xfrm>
              <a:off x="7652474" y="1416682"/>
              <a:ext cx="13335" cy="0"/>
            </a:xfrm>
            <a:custGeom>
              <a:avLst/>
              <a:gdLst/>
              <a:ahLst/>
              <a:cxnLst/>
              <a:rect l="l" t="t" r="r" b="b"/>
              <a:pathLst>
                <a:path w="13334">
                  <a:moveTo>
                    <a:pt x="0" y="0"/>
                  </a:moveTo>
                  <a:lnTo>
                    <a:pt x="0" y="0"/>
                  </a:lnTo>
                  <a:lnTo>
                    <a:pt x="12737" y="0"/>
                  </a:lnTo>
                </a:path>
              </a:pathLst>
            </a:custGeom>
            <a:ln w="10363">
              <a:solidFill>
                <a:srgbClr val="000000"/>
              </a:solidFill>
            </a:ln>
          </p:spPr>
          <p:txBody>
            <a:bodyPr wrap="square" lIns="0" tIns="0" rIns="0" bIns="0" rtlCol="0"/>
            <a:lstStyle/>
            <a:p>
              <a:endParaRPr/>
            </a:p>
          </p:txBody>
        </p:sp>
        <p:sp>
          <p:nvSpPr>
            <p:cNvPr id="58" name="object 58"/>
            <p:cNvSpPr/>
            <p:nvPr/>
          </p:nvSpPr>
          <p:spPr>
            <a:xfrm>
              <a:off x="6559532" y="1481143"/>
              <a:ext cx="26034" cy="0"/>
            </a:xfrm>
            <a:custGeom>
              <a:avLst/>
              <a:gdLst/>
              <a:ahLst/>
              <a:cxnLst/>
              <a:rect l="l" t="t" r="r" b="b"/>
              <a:pathLst>
                <a:path w="26034">
                  <a:moveTo>
                    <a:pt x="0" y="0"/>
                  </a:moveTo>
                  <a:lnTo>
                    <a:pt x="25795" y="0"/>
                  </a:lnTo>
                </a:path>
              </a:pathLst>
            </a:custGeom>
            <a:ln w="5181">
              <a:solidFill>
                <a:srgbClr val="000000"/>
              </a:solidFill>
            </a:ln>
          </p:spPr>
          <p:txBody>
            <a:bodyPr wrap="square" lIns="0" tIns="0" rIns="0" bIns="0" rtlCol="0"/>
            <a:lstStyle/>
            <a:p>
              <a:endParaRPr/>
            </a:p>
          </p:txBody>
        </p:sp>
        <p:sp>
          <p:nvSpPr>
            <p:cNvPr id="59" name="object 59"/>
            <p:cNvSpPr/>
            <p:nvPr/>
          </p:nvSpPr>
          <p:spPr>
            <a:xfrm>
              <a:off x="7138060" y="1475962"/>
              <a:ext cx="527685" cy="0"/>
            </a:xfrm>
            <a:custGeom>
              <a:avLst/>
              <a:gdLst/>
              <a:ahLst/>
              <a:cxnLst/>
              <a:rect l="l" t="t" r="r" b="b"/>
              <a:pathLst>
                <a:path w="527684">
                  <a:moveTo>
                    <a:pt x="0" y="0"/>
                  </a:moveTo>
                  <a:lnTo>
                    <a:pt x="32110" y="0"/>
                  </a:lnTo>
                </a:path>
                <a:path w="527684">
                  <a:moveTo>
                    <a:pt x="64221" y="0"/>
                  </a:moveTo>
                  <a:lnTo>
                    <a:pt x="96439" y="0"/>
                  </a:lnTo>
                </a:path>
                <a:path w="527684">
                  <a:moveTo>
                    <a:pt x="128549" y="0"/>
                  </a:moveTo>
                  <a:lnTo>
                    <a:pt x="160767" y="0"/>
                  </a:lnTo>
                </a:path>
                <a:path w="527684">
                  <a:moveTo>
                    <a:pt x="192878" y="0"/>
                  </a:moveTo>
                  <a:lnTo>
                    <a:pt x="224989" y="0"/>
                  </a:lnTo>
                </a:path>
                <a:path w="527684">
                  <a:moveTo>
                    <a:pt x="257206" y="0"/>
                  </a:moveTo>
                  <a:lnTo>
                    <a:pt x="289317" y="0"/>
                  </a:lnTo>
                </a:path>
                <a:path w="527684">
                  <a:moveTo>
                    <a:pt x="321428" y="0"/>
                  </a:moveTo>
                  <a:lnTo>
                    <a:pt x="353646" y="0"/>
                  </a:lnTo>
                </a:path>
                <a:path w="527684">
                  <a:moveTo>
                    <a:pt x="385756" y="0"/>
                  </a:moveTo>
                  <a:lnTo>
                    <a:pt x="417974" y="0"/>
                  </a:lnTo>
                </a:path>
                <a:path w="527684">
                  <a:moveTo>
                    <a:pt x="450085" y="0"/>
                  </a:moveTo>
                  <a:lnTo>
                    <a:pt x="482196" y="0"/>
                  </a:lnTo>
                </a:path>
                <a:path w="527684">
                  <a:moveTo>
                    <a:pt x="514413" y="0"/>
                  </a:moveTo>
                  <a:lnTo>
                    <a:pt x="527151" y="0"/>
                  </a:lnTo>
                </a:path>
              </a:pathLst>
            </a:custGeom>
            <a:ln w="5181">
              <a:solidFill>
                <a:srgbClr val="000000"/>
              </a:solidFill>
            </a:ln>
          </p:spPr>
          <p:txBody>
            <a:bodyPr wrap="square" lIns="0" tIns="0" rIns="0" bIns="0" rtlCol="0"/>
            <a:lstStyle/>
            <a:p>
              <a:endParaRPr/>
            </a:p>
          </p:txBody>
        </p:sp>
        <p:sp>
          <p:nvSpPr>
            <p:cNvPr id="60" name="object 60"/>
            <p:cNvSpPr/>
            <p:nvPr/>
          </p:nvSpPr>
          <p:spPr>
            <a:xfrm>
              <a:off x="1521144" y="4719922"/>
              <a:ext cx="3240405" cy="307975"/>
            </a:xfrm>
            <a:custGeom>
              <a:avLst/>
              <a:gdLst/>
              <a:ahLst/>
              <a:cxnLst/>
              <a:rect l="l" t="t" r="r" b="b"/>
              <a:pathLst>
                <a:path w="3240404" h="307975">
                  <a:moveTo>
                    <a:pt x="3240079" y="307748"/>
                  </a:moveTo>
                  <a:lnTo>
                    <a:pt x="0" y="307748"/>
                  </a:lnTo>
                  <a:lnTo>
                    <a:pt x="0" y="0"/>
                  </a:lnTo>
                  <a:lnTo>
                    <a:pt x="3240079" y="0"/>
                  </a:lnTo>
                  <a:lnTo>
                    <a:pt x="3240079" y="307748"/>
                  </a:lnTo>
                  <a:close/>
                </a:path>
              </a:pathLst>
            </a:custGeom>
            <a:ln w="20992">
              <a:solidFill>
                <a:srgbClr val="000000"/>
              </a:solidFill>
            </a:ln>
          </p:spPr>
          <p:txBody>
            <a:bodyPr wrap="square" lIns="0" tIns="0" rIns="0" bIns="0" rtlCol="0"/>
            <a:lstStyle/>
            <a:p>
              <a:endParaRPr/>
            </a:p>
          </p:txBody>
        </p:sp>
        <p:sp>
          <p:nvSpPr>
            <p:cNvPr id="61" name="object 61"/>
            <p:cNvSpPr/>
            <p:nvPr/>
          </p:nvSpPr>
          <p:spPr>
            <a:xfrm>
              <a:off x="1521144" y="984121"/>
              <a:ext cx="3240405" cy="123825"/>
            </a:xfrm>
            <a:custGeom>
              <a:avLst/>
              <a:gdLst/>
              <a:ahLst/>
              <a:cxnLst/>
              <a:rect l="l" t="t" r="r" b="b"/>
              <a:pathLst>
                <a:path w="3240404" h="123825">
                  <a:moveTo>
                    <a:pt x="0" y="0"/>
                  </a:moveTo>
                  <a:lnTo>
                    <a:pt x="3240079" y="0"/>
                  </a:lnTo>
                </a:path>
                <a:path w="3240404" h="123825">
                  <a:moveTo>
                    <a:pt x="0" y="61870"/>
                  </a:moveTo>
                  <a:lnTo>
                    <a:pt x="3240079" y="61870"/>
                  </a:lnTo>
                </a:path>
                <a:path w="3240404" h="123825">
                  <a:moveTo>
                    <a:pt x="0" y="123741"/>
                  </a:moveTo>
                  <a:lnTo>
                    <a:pt x="3240079" y="123741"/>
                  </a:lnTo>
                </a:path>
              </a:pathLst>
            </a:custGeom>
            <a:ln w="10363">
              <a:solidFill>
                <a:srgbClr val="000000"/>
              </a:solidFill>
              <a:prstDash val="dash"/>
            </a:ln>
          </p:spPr>
          <p:txBody>
            <a:bodyPr wrap="square" lIns="0" tIns="0" rIns="0" bIns="0" rtlCol="0"/>
            <a:lstStyle/>
            <a:p>
              <a:endParaRPr/>
            </a:p>
          </p:txBody>
        </p:sp>
        <p:sp>
          <p:nvSpPr>
            <p:cNvPr id="62" name="object 62"/>
            <p:cNvSpPr/>
            <p:nvPr/>
          </p:nvSpPr>
          <p:spPr>
            <a:xfrm>
              <a:off x="2035558" y="1110079"/>
              <a:ext cx="32384" cy="0"/>
            </a:xfrm>
            <a:custGeom>
              <a:avLst/>
              <a:gdLst/>
              <a:ahLst/>
              <a:cxnLst/>
              <a:rect l="l" t="t" r="r" b="b"/>
              <a:pathLst>
                <a:path w="32385">
                  <a:moveTo>
                    <a:pt x="0" y="0"/>
                  </a:moveTo>
                  <a:lnTo>
                    <a:pt x="32217" y="0"/>
                  </a:lnTo>
                </a:path>
              </a:pathLst>
            </a:custGeom>
            <a:ln w="5930">
              <a:solidFill>
                <a:srgbClr val="000000"/>
              </a:solidFill>
            </a:ln>
          </p:spPr>
          <p:txBody>
            <a:bodyPr wrap="square" lIns="0" tIns="0" rIns="0" bIns="0" rtlCol="0"/>
            <a:lstStyle/>
            <a:p>
              <a:endParaRPr/>
            </a:p>
          </p:txBody>
        </p:sp>
        <p:sp>
          <p:nvSpPr>
            <p:cNvPr id="63" name="object 63"/>
            <p:cNvSpPr/>
            <p:nvPr/>
          </p:nvSpPr>
          <p:spPr>
            <a:xfrm>
              <a:off x="1521144" y="1169840"/>
              <a:ext cx="3240405" cy="247015"/>
            </a:xfrm>
            <a:custGeom>
              <a:avLst/>
              <a:gdLst/>
              <a:ahLst/>
              <a:cxnLst/>
              <a:rect l="l" t="t" r="r" b="b"/>
              <a:pathLst>
                <a:path w="3240404" h="247015">
                  <a:moveTo>
                    <a:pt x="0" y="0"/>
                  </a:moveTo>
                  <a:lnTo>
                    <a:pt x="3240079" y="0"/>
                  </a:lnTo>
                </a:path>
                <a:path w="3240404" h="247015">
                  <a:moveTo>
                    <a:pt x="0" y="61121"/>
                  </a:moveTo>
                  <a:lnTo>
                    <a:pt x="3240079" y="61121"/>
                  </a:lnTo>
                </a:path>
                <a:path w="3240404" h="247015">
                  <a:moveTo>
                    <a:pt x="0" y="122992"/>
                  </a:moveTo>
                  <a:lnTo>
                    <a:pt x="3240079" y="122992"/>
                  </a:lnTo>
                </a:path>
                <a:path w="3240404" h="247015">
                  <a:moveTo>
                    <a:pt x="0" y="184970"/>
                  </a:moveTo>
                  <a:lnTo>
                    <a:pt x="3240079" y="184970"/>
                  </a:lnTo>
                </a:path>
                <a:path w="3240404" h="247015">
                  <a:moveTo>
                    <a:pt x="0" y="246841"/>
                  </a:moveTo>
                  <a:lnTo>
                    <a:pt x="3240079" y="246841"/>
                  </a:lnTo>
                </a:path>
              </a:pathLst>
            </a:custGeom>
            <a:ln w="10363">
              <a:solidFill>
                <a:srgbClr val="000000"/>
              </a:solidFill>
              <a:prstDash val="dash"/>
            </a:ln>
          </p:spPr>
          <p:txBody>
            <a:bodyPr wrap="square" lIns="0" tIns="0" rIns="0" bIns="0" rtlCol="0"/>
            <a:lstStyle/>
            <a:p>
              <a:endParaRPr/>
            </a:p>
          </p:txBody>
        </p:sp>
        <p:sp>
          <p:nvSpPr>
            <p:cNvPr id="64" name="object 64"/>
            <p:cNvSpPr/>
            <p:nvPr/>
          </p:nvSpPr>
          <p:spPr>
            <a:xfrm>
              <a:off x="2061354" y="1480769"/>
              <a:ext cx="6985" cy="0"/>
            </a:xfrm>
            <a:custGeom>
              <a:avLst/>
              <a:gdLst/>
              <a:ahLst/>
              <a:cxnLst/>
              <a:rect l="l" t="t" r="r" b="b"/>
              <a:pathLst>
                <a:path w="6985">
                  <a:moveTo>
                    <a:pt x="0" y="0"/>
                  </a:moveTo>
                  <a:lnTo>
                    <a:pt x="6422" y="0"/>
                  </a:lnTo>
                </a:path>
              </a:pathLst>
            </a:custGeom>
            <a:ln w="5930">
              <a:solidFill>
                <a:srgbClr val="000000"/>
              </a:solidFill>
            </a:ln>
          </p:spPr>
          <p:txBody>
            <a:bodyPr wrap="square" lIns="0" tIns="0" rIns="0" bIns="0" rtlCol="0"/>
            <a:lstStyle/>
            <a:p>
              <a:endParaRPr/>
            </a:p>
          </p:txBody>
        </p:sp>
        <p:sp>
          <p:nvSpPr>
            <p:cNvPr id="65" name="object 65"/>
            <p:cNvSpPr/>
            <p:nvPr/>
          </p:nvSpPr>
          <p:spPr>
            <a:xfrm>
              <a:off x="1521144" y="1478552"/>
              <a:ext cx="3240405" cy="0"/>
            </a:xfrm>
            <a:custGeom>
              <a:avLst/>
              <a:gdLst/>
              <a:ahLst/>
              <a:cxnLst/>
              <a:rect l="l" t="t" r="r" b="b"/>
              <a:pathLst>
                <a:path w="3240404">
                  <a:moveTo>
                    <a:pt x="0" y="0"/>
                  </a:moveTo>
                  <a:lnTo>
                    <a:pt x="3240079" y="0"/>
                  </a:lnTo>
                </a:path>
              </a:pathLst>
            </a:custGeom>
            <a:ln w="4432">
              <a:solidFill>
                <a:srgbClr val="000000"/>
              </a:solidFill>
              <a:prstDash val="dash"/>
            </a:ln>
          </p:spPr>
          <p:txBody>
            <a:bodyPr wrap="square" lIns="0" tIns="0" rIns="0" bIns="0" rtlCol="0"/>
            <a:lstStyle/>
            <a:p>
              <a:endParaRPr/>
            </a:p>
          </p:txBody>
        </p:sp>
        <p:sp>
          <p:nvSpPr>
            <p:cNvPr id="66" name="object 66"/>
            <p:cNvSpPr/>
            <p:nvPr/>
          </p:nvSpPr>
          <p:spPr>
            <a:xfrm>
              <a:off x="1521144" y="1755794"/>
              <a:ext cx="3240405" cy="247015"/>
            </a:xfrm>
            <a:custGeom>
              <a:avLst/>
              <a:gdLst/>
              <a:ahLst/>
              <a:cxnLst/>
              <a:rect l="l" t="t" r="r" b="b"/>
              <a:pathLst>
                <a:path w="3240404" h="247014">
                  <a:moveTo>
                    <a:pt x="0" y="0"/>
                  </a:moveTo>
                  <a:lnTo>
                    <a:pt x="3240079" y="0"/>
                  </a:lnTo>
                </a:path>
                <a:path w="3240404" h="247014">
                  <a:moveTo>
                    <a:pt x="0" y="61870"/>
                  </a:moveTo>
                  <a:lnTo>
                    <a:pt x="3240079" y="61870"/>
                  </a:lnTo>
                </a:path>
                <a:path w="3240404" h="247014">
                  <a:moveTo>
                    <a:pt x="0" y="123741"/>
                  </a:moveTo>
                  <a:lnTo>
                    <a:pt x="3240079" y="123741"/>
                  </a:lnTo>
                </a:path>
                <a:path w="3240404" h="247014">
                  <a:moveTo>
                    <a:pt x="0" y="185719"/>
                  </a:moveTo>
                  <a:lnTo>
                    <a:pt x="3240079" y="185719"/>
                  </a:lnTo>
                </a:path>
                <a:path w="3240404" h="247014">
                  <a:moveTo>
                    <a:pt x="0" y="246841"/>
                  </a:moveTo>
                  <a:lnTo>
                    <a:pt x="3240079" y="246841"/>
                  </a:lnTo>
                </a:path>
              </a:pathLst>
            </a:custGeom>
            <a:ln w="10363">
              <a:solidFill>
                <a:srgbClr val="000000"/>
              </a:solidFill>
              <a:prstDash val="dash"/>
            </a:ln>
          </p:spPr>
          <p:txBody>
            <a:bodyPr wrap="square" lIns="0" tIns="0" rIns="0" bIns="0" rtlCol="0"/>
            <a:lstStyle/>
            <a:p>
              <a:endParaRPr/>
            </a:p>
          </p:txBody>
        </p:sp>
        <p:sp>
          <p:nvSpPr>
            <p:cNvPr id="67" name="object 67"/>
            <p:cNvSpPr/>
            <p:nvPr/>
          </p:nvSpPr>
          <p:spPr>
            <a:xfrm>
              <a:off x="1521144" y="2064506"/>
              <a:ext cx="3240405" cy="0"/>
            </a:xfrm>
            <a:custGeom>
              <a:avLst/>
              <a:gdLst/>
              <a:ahLst/>
              <a:cxnLst/>
              <a:rect l="l" t="t" r="r" b="b"/>
              <a:pathLst>
                <a:path w="3240404">
                  <a:moveTo>
                    <a:pt x="0" y="0"/>
                  </a:moveTo>
                  <a:lnTo>
                    <a:pt x="3240079" y="0"/>
                  </a:lnTo>
                </a:path>
              </a:pathLst>
            </a:custGeom>
            <a:ln w="5181">
              <a:solidFill>
                <a:srgbClr val="000000"/>
              </a:solidFill>
              <a:prstDash val="dash"/>
            </a:ln>
          </p:spPr>
          <p:txBody>
            <a:bodyPr wrap="square" lIns="0" tIns="0" rIns="0" bIns="0" rtlCol="0"/>
            <a:lstStyle/>
            <a:p>
              <a:endParaRPr/>
            </a:p>
          </p:txBody>
        </p:sp>
        <p:sp>
          <p:nvSpPr>
            <p:cNvPr id="68" name="object 68"/>
            <p:cNvSpPr/>
            <p:nvPr/>
          </p:nvSpPr>
          <p:spPr>
            <a:xfrm>
              <a:off x="2035558" y="2067097"/>
              <a:ext cx="32384" cy="0"/>
            </a:xfrm>
            <a:custGeom>
              <a:avLst/>
              <a:gdLst/>
              <a:ahLst/>
              <a:cxnLst/>
              <a:rect l="l" t="t" r="r" b="b"/>
              <a:pathLst>
                <a:path w="32385">
                  <a:moveTo>
                    <a:pt x="0" y="0"/>
                  </a:moveTo>
                  <a:lnTo>
                    <a:pt x="32217" y="0"/>
                  </a:lnTo>
                </a:path>
              </a:pathLst>
            </a:custGeom>
            <a:ln w="5181">
              <a:solidFill>
                <a:srgbClr val="000000"/>
              </a:solidFill>
            </a:ln>
          </p:spPr>
          <p:txBody>
            <a:bodyPr wrap="square" lIns="0" tIns="0" rIns="0" bIns="0" rtlCol="0"/>
            <a:lstStyle/>
            <a:p>
              <a:endParaRPr/>
            </a:p>
          </p:txBody>
        </p:sp>
        <p:sp>
          <p:nvSpPr>
            <p:cNvPr id="69" name="object 69"/>
            <p:cNvSpPr/>
            <p:nvPr/>
          </p:nvSpPr>
          <p:spPr>
            <a:xfrm>
              <a:off x="1521144" y="2126484"/>
              <a:ext cx="3240405" cy="0"/>
            </a:xfrm>
            <a:custGeom>
              <a:avLst/>
              <a:gdLst/>
              <a:ahLst/>
              <a:cxnLst/>
              <a:rect l="l" t="t" r="r" b="b"/>
              <a:pathLst>
                <a:path w="3240404">
                  <a:moveTo>
                    <a:pt x="0" y="0"/>
                  </a:moveTo>
                  <a:lnTo>
                    <a:pt x="3240079" y="0"/>
                  </a:lnTo>
                </a:path>
              </a:pathLst>
            </a:custGeom>
            <a:ln w="5181">
              <a:solidFill>
                <a:srgbClr val="000000"/>
              </a:solidFill>
              <a:prstDash val="dash"/>
            </a:ln>
          </p:spPr>
          <p:txBody>
            <a:bodyPr wrap="square" lIns="0" tIns="0" rIns="0" bIns="0" rtlCol="0"/>
            <a:lstStyle/>
            <a:p>
              <a:endParaRPr/>
            </a:p>
          </p:txBody>
        </p:sp>
        <p:sp>
          <p:nvSpPr>
            <p:cNvPr id="70" name="object 70"/>
            <p:cNvSpPr/>
            <p:nvPr/>
          </p:nvSpPr>
          <p:spPr>
            <a:xfrm>
              <a:off x="1521144" y="2185389"/>
              <a:ext cx="540385" cy="0"/>
            </a:xfrm>
            <a:custGeom>
              <a:avLst/>
              <a:gdLst/>
              <a:ahLst/>
              <a:cxnLst/>
              <a:rect l="l" t="t" r="r" b="b"/>
              <a:pathLst>
                <a:path w="540385">
                  <a:moveTo>
                    <a:pt x="0" y="0"/>
                  </a:moveTo>
                  <a:lnTo>
                    <a:pt x="32217" y="0"/>
                  </a:lnTo>
                </a:path>
                <a:path w="540385">
                  <a:moveTo>
                    <a:pt x="64328" y="0"/>
                  </a:moveTo>
                  <a:lnTo>
                    <a:pt x="96439" y="0"/>
                  </a:lnTo>
                </a:path>
                <a:path w="540385">
                  <a:moveTo>
                    <a:pt x="128656" y="0"/>
                  </a:moveTo>
                  <a:lnTo>
                    <a:pt x="160767" y="0"/>
                  </a:lnTo>
                </a:path>
                <a:path w="540385">
                  <a:moveTo>
                    <a:pt x="192878" y="0"/>
                  </a:moveTo>
                  <a:lnTo>
                    <a:pt x="225096" y="0"/>
                  </a:lnTo>
                </a:path>
                <a:path w="540385">
                  <a:moveTo>
                    <a:pt x="257206" y="0"/>
                  </a:moveTo>
                  <a:lnTo>
                    <a:pt x="289424" y="0"/>
                  </a:lnTo>
                </a:path>
                <a:path w="540385">
                  <a:moveTo>
                    <a:pt x="321535" y="0"/>
                  </a:moveTo>
                  <a:lnTo>
                    <a:pt x="353646" y="0"/>
                  </a:lnTo>
                </a:path>
                <a:path w="540385">
                  <a:moveTo>
                    <a:pt x="385863" y="0"/>
                  </a:moveTo>
                  <a:lnTo>
                    <a:pt x="417974" y="0"/>
                  </a:lnTo>
                </a:path>
                <a:path w="540385">
                  <a:moveTo>
                    <a:pt x="450085" y="0"/>
                  </a:moveTo>
                  <a:lnTo>
                    <a:pt x="482303" y="0"/>
                  </a:lnTo>
                </a:path>
                <a:path w="540385">
                  <a:moveTo>
                    <a:pt x="514413" y="0"/>
                  </a:moveTo>
                  <a:lnTo>
                    <a:pt x="540209" y="0"/>
                  </a:lnTo>
                </a:path>
              </a:pathLst>
            </a:custGeom>
            <a:ln w="4432">
              <a:solidFill>
                <a:srgbClr val="000000"/>
              </a:solidFill>
            </a:ln>
          </p:spPr>
          <p:txBody>
            <a:bodyPr wrap="square" lIns="0" tIns="0" rIns="0" bIns="0" rtlCol="0"/>
            <a:lstStyle/>
            <a:p>
              <a:endParaRPr/>
            </a:p>
          </p:txBody>
        </p:sp>
        <p:sp>
          <p:nvSpPr>
            <p:cNvPr id="71" name="object 71"/>
            <p:cNvSpPr/>
            <p:nvPr/>
          </p:nvSpPr>
          <p:spPr>
            <a:xfrm>
              <a:off x="1521144" y="2527681"/>
              <a:ext cx="3240405" cy="494665"/>
            </a:xfrm>
            <a:custGeom>
              <a:avLst/>
              <a:gdLst/>
              <a:ahLst/>
              <a:cxnLst/>
              <a:rect l="l" t="t" r="r" b="b"/>
              <a:pathLst>
                <a:path w="3240404" h="494664">
                  <a:moveTo>
                    <a:pt x="0" y="0"/>
                  </a:moveTo>
                  <a:lnTo>
                    <a:pt x="3240079" y="0"/>
                  </a:lnTo>
                </a:path>
                <a:path w="3240404" h="494664">
                  <a:moveTo>
                    <a:pt x="0" y="61977"/>
                  </a:moveTo>
                  <a:lnTo>
                    <a:pt x="3240079" y="61977"/>
                  </a:lnTo>
                </a:path>
                <a:path w="3240404" h="494664">
                  <a:moveTo>
                    <a:pt x="0" y="123848"/>
                  </a:moveTo>
                  <a:lnTo>
                    <a:pt x="3240079" y="123848"/>
                  </a:lnTo>
                </a:path>
                <a:path w="3240404" h="494664">
                  <a:moveTo>
                    <a:pt x="0" y="185719"/>
                  </a:moveTo>
                  <a:lnTo>
                    <a:pt x="3240079" y="185719"/>
                  </a:lnTo>
                </a:path>
                <a:path w="3240404" h="494664">
                  <a:moveTo>
                    <a:pt x="0" y="246627"/>
                  </a:moveTo>
                  <a:lnTo>
                    <a:pt x="3240079" y="246627"/>
                  </a:lnTo>
                </a:path>
                <a:path w="3240404" h="494664">
                  <a:moveTo>
                    <a:pt x="0" y="308497"/>
                  </a:moveTo>
                  <a:lnTo>
                    <a:pt x="3240079" y="308497"/>
                  </a:lnTo>
                </a:path>
                <a:path w="3240404" h="494664">
                  <a:moveTo>
                    <a:pt x="0" y="370475"/>
                  </a:moveTo>
                  <a:lnTo>
                    <a:pt x="3240079" y="370475"/>
                  </a:lnTo>
                </a:path>
                <a:path w="3240404" h="494664">
                  <a:moveTo>
                    <a:pt x="0" y="432346"/>
                  </a:moveTo>
                  <a:lnTo>
                    <a:pt x="3240079" y="432346"/>
                  </a:lnTo>
                </a:path>
                <a:path w="3240404" h="494664">
                  <a:moveTo>
                    <a:pt x="0" y="494217"/>
                  </a:moveTo>
                  <a:lnTo>
                    <a:pt x="3240079" y="494217"/>
                  </a:lnTo>
                </a:path>
              </a:pathLst>
            </a:custGeom>
            <a:ln w="10363">
              <a:solidFill>
                <a:srgbClr val="000000"/>
              </a:solidFill>
              <a:prstDash val="sysDash"/>
            </a:ln>
          </p:spPr>
          <p:txBody>
            <a:bodyPr wrap="square" lIns="0" tIns="0" rIns="0" bIns="0" rtlCol="0"/>
            <a:lstStyle/>
            <a:p>
              <a:endParaRPr/>
            </a:p>
          </p:txBody>
        </p:sp>
        <p:sp>
          <p:nvSpPr>
            <p:cNvPr id="72" name="object 72"/>
            <p:cNvSpPr/>
            <p:nvPr/>
          </p:nvSpPr>
          <p:spPr>
            <a:xfrm>
              <a:off x="1521144" y="3299354"/>
              <a:ext cx="3240405" cy="247015"/>
            </a:xfrm>
            <a:custGeom>
              <a:avLst/>
              <a:gdLst/>
              <a:ahLst/>
              <a:cxnLst/>
              <a:rect l="l" t="t" r="r" b="b"/>
              <a:pathLst>
                <a:path w="3240404" h="247014">
                  <a:moveTo>
                    <a:pt x="0" y="0"/>
                  </a:moveTo>
                  <a:lnTo>
                    <a:pt x="3240079" y="0"/>
                  </a:lnTo>
                </a:path>
                <a:path w="3240404" h="247014">
                  <a:moveTo>
                    <a:pt x="0" y="61977"/>
                  </a:moveTo>
                  <a:lnTo>
                    <a:pt x="3240079" y="61977"/>
                  </a:lnTo>
                </a:path>
                <a:path w="3240404" h="247014">
                  <a:moveTo>
                    <a:pt x="0" y="123848"/>
                  </a:moveTo>
                  <a:lnTo>
                    <a:pt x="3240079" y="123848"/>
                  </a:lnTo>
                </a:path>
                <a:path w="3240404" h="247014">
                  <a:moveTo>
                    <a:pt x="0" y="185719"/>
                  </a:moveTo>
                  <a:lnTo>
                    <a:pt x="3240079" y="185719"/>
                  </a:lnTo>
                </a:path>
                <a:path w="3240404" h="247014">
                  <a:moveTo>
                    <a:pt x="0" y="246841"/>
                  </a:moveTo>
                  <a:lnTo>
                    <a:pt x="3240079" y="246841"/>
                  </a:lnTo>
                </a:path>
              </a:pathLst>
            </a:custGeom>
            <a:ln w="10363">
              <a:solidFill>
                <a:srgbClr val="000000"/>
              </a:solidFill>
              <a:prstDash val="dash"/>
            </a:ln>
          </p:spPr>
          <p:txBody>
            <a:bodyPr wrap="square" lIns="0" tIns="0" rIns="0" bIns="0" rtlCol="0"/>
            <a:lstStyle/>
            <a:p>
              <a:endParaRPr/>
            </a:p>
          </p:txBody>
        </p:sp>
        <p:sp>
          <p:nvSpPr>
            <p:cNvPr id="73" name="object 73"/>
            <p:cNvSpPr/>
            <p:nvPr/>
          </p:nvSpPr>
          <p:spPr>
            <a:xfrm>
              <a:off x="1521144" y="3608173"/>
              <a:ext cx="3240405" cy="62230"/>
            </a:xfrm>
            <a:custGeom>
              <a:avLst/>
              <a:gdLst/>
              <a:ahLst/>
              <a:cxnLst/>
              <a:rect l="l" t="t" r="r" b="b"/>
              <a:pathLst>
                <a:path w="3240404" h="62229">
                  <a:moveTo>
                    <a:pt x="0" y="0"/>
                  </a:moveTo>
                  <a:lnTo>
                    <a:pt x="3240079" y="0"/>
                  </a:lnTo>
                </a:path>
                <a:path w="3240404" h="62229">
                  <a:moveTo>
                    <a:pt x="0" y="61870"/>
                  </a:moveTo>
                  <a:lnTo>
                    <a:pt x="3240079" y="61870"/>
                  </a:lnTo>
                </a:path>
              </a:pathLst>
            </a:custGeom>
            <a:ln w="10363">
              <a:solidFill>
                <a:srgbClr val="000000"/>
              </a:solidFill>
              <a:prstDash val="dash"/>
            </a:ln>
          </p:spPr>
          <p:txBody>
            <a:bodyPr wrap="square" lIns="0" tIns="0" rIns="0" bIns="0" rtlCol="0"/>
            <a:lstStyle/>
            <a:p>
              <a:endParaRPr/>
            </a:p>
          </p:txBody>
        </p:sp>
        <p:sp>
          <p:nvSpPr>
            <p:cNvPr id="74" name="object 74"/>
            <p:cNvSpPr/>
            <p:nvPr/>
          </p:nvSpPr>
          <p:spPr>
            <a:xfrm>
              <a:off x="1521144" y="3732022"/>
              <a:ext cx="3240405" cy="0"/>
            </a:xfrm>
            <a:custGeom>
              <a:avLst/>
              <a:gdLst/>
              <a:ahLst/>
              <a:cxnLst/>
              <a:rect l="l" t="t" r="r" b="b"/>
              <a:pathLst>
                <a:path w="3240404">
                  <a:moveTo>
                    <a:pt x="0" y="0"/>
                  </a:moveTo>
                  <a:lnTo>
                    <a:pt x="3240079" y="0"/>
                  </a:lnTo>
                </a:path>
              </a:pathLst>
            </a:custGeom>
            <a:ln w="5181">
              <a:solidFill>
                <a:srgbClr val="000000"/>
              </a:solidFill>
              <a:prstDash val="dash"/>
            </a:ln>
          </p:spPr>
          <p:txBody>
            <a:bodyPr wrap="square" lIns="0" tIns="0" rIns="0" bIns="0" rtlCol="0"/>
            <a:lstStyle/>
            <a:p>
              <a:endParaRPr/>
            </a:p>
          </p:txBody>
        </p:sp>
        <p:sp>
          <p:nvSpPr>
            <p:cNvPr id="75" name="object 75"/>
            <p:cNvSpPr/>
            <p:nvPr/>
          </p:nvSpPr>
          <p:spPr>
            <a:xfrm>
              <a:off x="2035558" y="3734613"/>
              <a:ext cx="32384" cy="0"/>
            </a:xfrm>
            <a:custGeom>
              <a:avLst/>
              <a:gdLst/>
              <a:ahLst/>
              <a:cxnLst/>
              <a:rect l="l" t="t" r="r" b="b"/>
              <a:pathLst>
                <a:path w="32385">
                  <a:moveTo>
                    <a:pt x="0" y="0"/>
                  </a:moveTo>
                  <a:lnTo>
                    <a:pt x="32217" y="0"/>
                  </a:lnTo>
                </a:path>
              </a:pathLst>
            </a:custGeom>
            <a:ln w="5181">
              <a:solidFill>
                <a:srgbClr val="000000"/>
              </a:solidFill>
            </a:ln>
          </p:spPr>
          <p:txBody>
            <a:bodyPr wrap="square" lIns="0" tIns="0" rIns="0" bIns="0" rtlCol="0"/>
            <a:lstStyle/>
            <a:p>
              <a:endParaRPr/>
            </a:p>
          </p:txBody>
        </p:sp>
        <p:sp>
          <p:nvSpPr>
            <p:cNvPr id="76" name="object 76"/>
            <p:cNvSpPr/>
            <p:nvPr/>
          </p:nvSpPr>
          <p:spPr>
            <a:xfrm>
              <a:off x="1521144" y="3793893"/>
              <a:ext cx="3240405" cy="0"/>
            </a:xfrm>
            <a:custGeom>
              <a:avLst/>
              <a:gdLst/>
              <a:ahLst/>
              <a:cxnLst/>
              <a:rect l="l" t="t" r="r" b="b"/>
              <a:pathLst>
                <a:path w="3240404">
                  <a:moveTo>
                    <a:pt x="0" y="0"/>
                  </a:moveTo>
                  <a:lnTo>
                    <a:pt x="3240079" y="0"/>
                  </a:lnTo>
                </a:path>
              </a:pathLst>
            </a:custGeom>
            <a:ln w="10363">
              <a:solidFill>
                <a:srgbClr val="000000"/>
              </a:solidFill>
              <a:prstDash val="dash"/>
            </a:ln>
          </p:spPr>
          <p:txBody>
            <a:bodyPr wrap="square" lIns="0" tIns="0" rIns="0" bIns="0" rtlCol="0"/>
            <a:lstStyle/>
            <a:p>
              <a:endParaRPr/>
            </a:p>
          </p:txBody>
        </p:sp>
        <p:sp>
          <p:nvSpPr>
            <p:cNvPr id="77" name="object 77"/>
            <p:cNvSpPr/>
            <p:nvPr/>
          </p:nvSpPr>
          <p:spPr>
            <a:xfrm>
              <a:off x="1521144" y="4071027"/>
              <a:ext cx="3240405" cy="494665"/>
            </a:xfrm>
            <a:custGeom>
              <a:avLst/>
              <a:gdLst/>
              <a:ahLst/>
              <a:cxnLst/>
              <a:rect l="l" t="t" r="r" b="b"/>
              <a:pathLst>
                <a:path w="3240404" h="494664">
                  <a:moveTo>
                    <a:pt x="0" y="0"/>
                  </a:moveTo>
                  <a:lnTo>
                    <a:pt x="3240079" y="0"/>
                  </a:lnTo>
                </a:path>
                <a:path w="3240404" h="494664">
                  <a:moveTo>
                    <a:pt x="0" y="61977"/>
                  </a:moveTo>
                  <a:lnTo>
                    <a:pt x="3240079" y="61977"/>
                  </a:lnTo>
                </a:path>
                <a:path w="3240404" h="494664">
                  <a:moveTo>
                    <a:pt x="0" y="123848"/>
                  </a:moveTo>
                  <a:lnTo>
                    <a:pt x="3240079" y="123848"/>
                  </a:lnTo>
                </a:path>
                <a:path w="3240404" h="494664">
                  <a:moveTo>
                    <a:pt x="0" y="185719"/>
                  </a:moveTo>
                  <a:lnTo>
                    <a:pt x="3240079" y="185719"/>
                  </a:lnTo>
                </a:path>
                <a:path w="3240404" h="494664">
                  <a:moveTo>
                    <a:pt x="0" y="246841"/>
                  </a:moveTo>
                  <a:lnTo>
                    <a:pt x="3240079" y="246841"/>
                  </a:lnTo>
                </a:path>
                <a:path w="3240404" h="494664">
                  <a:moveTo>
                    <a:pt x="0" y="308819"/>
                  </a:moveTo>
                  <a:lnTo>
                    <a:pt x="3240079" y="308819"/>
                  </a:lnTo>
                </a:path>
                <a:path w="3240404" h="494664">
                  <a:moveTo>
                    <a:pt x="0" y="370689"/>
                  </a:moveTo>
                  <a:lnTo>
                    <a:pt x="3240079" y="370689"/>
                  </a:lnTo>
                </a:path>
                <a:path w="3240404" h="494664">
                  <a:moveTo>
                    <a:pt x="0" y="432667"/>
                  </a:moveTo>
                  <a:lnTo>
                    <a:pt x="3240079" y="432667"/>
                  </a:lnTo>
                </a:path>
                <a:path w="3240404" h="494664">
                  <a:moveTo>
                    <a:pt x="0" y="494538"/>
                  </a:moveTo>
                  <a:lnTo>
                    <a:pt x="3240079" y="494538"/>
                  </a:lnTo>
                </a:path>
              </a:pathLst>
            </a:custGeom>
            <a:ln w="10363">
              <a:solidFill>
                <a:srgbClr val="000000"/>
              </a:solidFill>
              <a:prstDash val="sysDash"/>
            </a:ln>
          </p:spPr>
          <p:txBody>
            <a:bodyPr wrap="square" lIns="0" tIns="0" rIns="0" bIns="0" rtlCol="0"/>
            <a:lstStyle/>
            <a:p>
              <a:endParaRPr/>
            </a:p>
          </p:txBody>
        </p:sp>
        <p:sp>
          <p:nvSpPr>
            <p:cNvPr id="78" name="object 78"/>
            <p:cNvSpPr/>
            <p:nvPr/>
          </p:nvSpPr>
          <p:spPr>
            <a:xfrm>
              <a:off x="3681120" y="2466568"/>
              <a:ext cx="1080135" cy="2160905"/>
            </a:xfrm>
            <a:custGeom>
              <a:avLst/>
              <a:gdLst/>
              <a:ahLst/>
              <a:cxnLst/>
              <a:rect l="l" t="t" r="r" b="b"/>
              <a:pathLst>
                <a:path w="1080135" h="2160904">
                  <a:moveTo>
                    <a:pt x="1080096" y="1543342"/>
                  </a:moveTo>
                  <a:lnTo>
                    <a:pt x="0" y="1543342"/>
                  </a:lnTo>
                  <a:lnTo>
                    <a:pt x="0" y="2160879"/>
                  </a:lnTo>
                  <a:lnTo>
                    <a:pt x="1080096" y="2160879"/>
                  </a:lnTo>
                  <a:lnTo>
                    <a:pt x="1080096" y="1543342"/>
                  </a:lnTo>
                  <a:close/>
                </a:path>
                <a:path w="1080135" h="2160904">
                  <a:moveTo>
                    <a:pt x="1080096" y="0"/>
                  </a:moveTo>
                  <a:lnTo>
                    <a:pt x="0" y="0"/>
                  </a:lnTo>
                  <a:lnTo>
                    <a:pt x="0" y="617308"/>
                  </a:lnTo>
                  <a:lnTo>
                    <a:pt x="1080096" y="617308"/>
                  </a:lnTo>
                  <a:lnTo>
                    <a:pt x="1080096" y="0"/>
                  </a:lnTo>
                  <a:close/>
                </a:path>
              </a:pathLst>
            </a:custGeom>
            <a:solidFill>
              <a:srgbClr val="D0D0D0"/>
            </a:solidFill>
          </p:spPr>
          <p:txBody>
            <a:bodyPr wrap="square" lIns="0" tIns="0" rIns="0" bIns="0" rtlCol="0"/>
            <a:lstStyle/>
            <a:p>
              <a:endParaRPr/>
            </a:p>
          </p:txBody>
        </p:sp>
        <p:sp>
          <p:nvSpPr>
            <p:cNvPr id="79" name="object 79"/>
            <p:cNvSpPr/>
            <p:nvPr/>
          </p:nvSpPr>
          <p:spPr>
            <a:xfrm>
              <a:off x="2061349" y="1477809"/>
              <a:ext cx="1620520" cy="2378075"/>
            </a:xfrm>
            <a:custGeom>
              <a:avLst/>
              <a:gdLst/>
              <a:ahLst/>
              <a:cxnLst/>
              <a:rect l="l" t="t" r="r" b="b"/>
              <a:pathLst>
                <a:path w="1620520" h="2378075">
                  <a:moveTo>
                    <a:pt x="1619770" y="586701"/>
                  </a:moveTo>
                  <a:lnTo>
                    <a:pt x="0" y="586701"/>
                  </a:lnTo>
                  <a:lnTo>
                    <a:pt x="0" y="833539"/>
                  </a:lnTo>
                  <a:lnTo>
                    <a:pt x="1619770" y="833539"/>
                  </a:lnTo>
                  <a:lnTo>
                    <a:pt x="1619770" y="586701"/>
                  </a:lnTo>
                  <a:close/>
                </a:path>
                <a:path w="1620520" h="2378075">
                  <a:moveTo>
                    <a:pt x="1619770" y="0"/>
                  </a:moveTo>
                  <a:lnTo>
                    <a:pt x="0" y="0"/>
                  </a:lnTo>
                  <a:lnTo>
                    <a:pt x="0" y="61874"/>
                  </a:lnTo>
                  <a:lnTo>
                    <a:pt x="1619770" y="61874"/>
                  </a:lnTo>
                  <a:lnTo>
                    <a:pt x="1619770" y="0"/>
                  </a:lnTo>
                  <a:close/>
                </a:path>
                <a:path w="1620520" h="2378075">
                  <a:moveTo>
                    <a:pt x="1620520" y="2254224"/>
                  </a:moveTo>
                  <a:lnTo>
                    <a:pt x="0" y="2254224"/>
                  </a:lnTo>
                  <a:lnTo>
                    <a:pt x="0" y="2377744"/>
                  </a:lnTo>
                  <a:lnTo>
                    <a:pt x="1620520" y="2377744"/>
                  </a:lnTo>
                  <a:lnTo>
                    <a:pt x="1620520" y="2254224"/>
                  </a:lnTo>
                  <a:close/>
                </a:path>
              </a:pathLst>
            </a:custGeom>
            <a:solidFill>
              <a:srgbClr val="97D99F"/>
            </a:solidFill>
          </p:spPr>
          <p:txBody>
            <a:bodyPr wrap="square" lIns="0" tIns="0" rIns="0" bIns="0" rtlCol="0"/>
            <a:lstStyle/>
            <a:p>
              <a:endParaRPr/>
            </a:p>
          </p:txBody>
        </p:sp>
        <p:sp>
          <p:nvSpPr>
            <p:cNvPr id="80" name="object 80"/>
            <p:cNvSpPr/>
            <p:nvPr/>
          </p:nvSpPr>
          <p:spPr>
            <a:xfrm>
              <a:off x="3681120" y="1477809"/>
              <a:ext cx="1080135" cy="833755"/>
            </a:xfrm>
            <a:custGeom>
              <a:avLst/>
              <a:gdLst/>
              <a:ahLst/>
              <a:cxnLst/>
              <a:rect l="l" t="t" r="r" b="b"/>
              <a:pathLst>
                <a:path w="1080135" h="833755">
                  <a:moveTo>
                    <a:pt x="1080096" y="648677"/>
                  </a:moveTo>
                  <a:lnTo>
                    <a:pt x="0" y="648677"/>
                  </a:lnTo>
                  <a:lnTo>
                    <a:pt x="0" y="833539"/>
                  </a:lnTo>
                  <a:lnTo>
                    <a:pt x="1080096" y="833539"/>
                  </a:lnTo>
                  <a:lnTo>
                    <a:pt x="1080096" y="648677"/>
                  </a:lnTo>
                  <a:close/>
                </a:path>
                <a:path w="1080135" h="833755">
                  <a:moveTo>
                    <a:pt x="1080096" y="0"/>
                  </a:moveTo>
                  <a:lnTo>
                    <a:pt x="0" y="0"/>
                  </a:lnTo>
                  <a:lnTo>
                    <a:pt x="0" y="61874"/>
                  </a:lnTo>
                  <a:lnTo>
                    <a:pt x="1080096" y="61874"/>
                  </a:lnTo>
                  <a:lnTo>
                    <a:pt x="1080096" y="0"/>
                  </a:lnTo>
                  <a:close/>
                </a:path>
              </a:pathLst>
            </a:custGeom>
            <a:solidFill>
              <a:srgbClr val="D0D0D0"/>
            </a:solidFill>
          </p:spPr>
          <p:txBody>
            <a:bodyPr wrap="square" lIns="0" tIns="0" rIns="0" bIns="0" rtlCol="0"/>
            <a:lstStyle/>
            <a:p>
              <a:endParaRPr/>
            </a:p>
          </p:txBody>
        </p:sp>
        <p:sp>
          <p:nvSpPr>
            <p:cNvPr id="81" name="object 81"/>
            <p:cNvSpPr/>
            <p:nvPr/>
          </p:nvSpPr>
          <p:spPr>
            <a:xfrm>
              <a:off x="1521142" y="1107122"/>
              <a:ext cx="540385" cy="1204595"/>
            </a:xfrm>
            <a:custGeom>
              <a:avLst/>
              <a:gdLst/>
              <a:ahLst/>
              <a:cxnLst/>
              <a:rect l="l" t="t" r="r" b="b"/>
              <a:pathLst>
                <a:path w="540385" h="1204595">
                  <a:moveTo>
                    <a:pt x="540207" y="1080490"/>
                  </a:moveTo>
                  <a:lnTo>
                    <a:pt x="0" y="1080490"/>
                  </a:lnTo>
                  <a:lnTo>
                    <a:pt x="0" y="1204226"/>
                  </a:lnTo>
                  <a:lnTo>
                    <a:pt x="540207" y="1204226"/>
                  </a:lnTo>
                  <a:lnTo>
                    <a:pt x="540207" y="1080490"/>
                  </a:lnTo>
                  <a:close/>
                </a:path>
                <a:path w="540385" h="1204595">
                  <a:moveTo>
                    <a:pt x="540207" y="0"/>
                  </a:moveTo>
                  <a:lnTo>
                    <a:pt x="0" y="0"/>
                  </a:lnTo>
                  <a:lnTo>
                    <a:pt x="0" y="432562"/>
                  </a:lnTo>
                  <a:lnTo>
                    <a:pt x="540207" y="432562"/>
                  </a:lnTo>
                  <a:lnTo>
                    <a:pt x="540207" y="0"/>
                  </a:lnTo>
                  <a:close/>
                </a:path>
              </a:pathLst>
            </a:custGeom>
            <a:solidFill>
              <a:srgbClr val="464646"/>
            </a:solidFill>
          </p:spPr>
          <p:txBody>
            <a:bodyPr wrap="square" lIns="0" tIns="0" rIns="0" bIns="0" rtlCol="0"/>
            <a:lstStyle/>
            <a:p>
              <a:endParaRPr/>
            </a:p>
          </p:txBody>
        </p:sp>
        <p:sp>
          <p:nvSpPr>
            <p:cNvPr id="82" name="object 82"/>
            <p:cNvSpPr/>
            <p:nvPr/>
          </p:nvSpPr>
          <p:spPr>
            <a:xfrm>
              <a:off x="6045118" y="3732022"/>
              <a:ext cx="1620520" cy="123189"/>
            </a:xfrm>
            <a:custGeom>
              <a:avLst/>
              <a:gdLst/>
              <a:ahLst/>
              <a:cxnLst/>
              <a:rect l="l" t="t" r="r" b="b"/>
              <a:pathLst>
                <a:path w="1620520" h="123189">
                  <a:moveTo>
                    <a:pt x="1620093" y="0"/>
                  </a:moveTo>
                  <a:lnTo>
                    <a:pt x="0" y="0"/>
                  </a:lnTo>
                  <a:lnTo>
                    <a:pt x="0" y="122671"/>
                  </a:lnTo>
                  <a:lnTo>
                    <a:pt x="1620093" y="122671"/>
                  </a:lnTo>
                  <a:lnTo>
                    <a:pt x="1620093" y="0"/>
                  </a:lnTo>
                  <a:close/>
                </a:path>
              </a:pathLst>
            </a:custGeom>
            <a:solidFill>
              <a:srgbClr val="97D99F"/>
            </a:solidFill>
          </p:spPr>
          <p:txBody>
            <a:bodyPr wrap="square" lIns="0" tIns="0" rIns="0" bIns="0" rtlCol="0"/>
            <a:lstStyle/>
            <a:p>
              <a:endParaRPr/>
            </a:p>
          </p:txBody>
        </p:sp>
        <p:sp>
          <p:nvSpPr>
            <p:cNvPr id="83" name="object 83"/>
            <p:cNvSpPr/>
            <p:nvPr/>
          </p:nvSpPr>
          <p:spPr>
            <a:xfrm>
              <a:off x="6045111" y="984122"/>
              <a:ext cx="540385" cy="895985"/>
            </a:xfrm>
            <a:custGeom>
              <a:avLst/>
              <a:gdLst/>
              <a:ahLst/>
              <a:cxnLst/>
              <a:rect l="l" t="t" r="r" b="b"/>
              <a:pathLst>
                <a:path w="540384" h="895985">
                  <a:moveTo>
                    <a:pt x="540207" y="771677"/>
                  </a:moveTo>
                  <a:lnTo>
                    <a:pt x="0" y="771677"/>
                  </a:lnTo>
                  <a:lnTo>
                    <a:pt x="0" y="895413"/>
                  </a:lnTo>
                  <a:lnTo>
                    <a:pt x="540207" y="895413"/>
                  </a:lnTo>
                  <a:lnTo>
                    <a:pt x="540207" y="771677"/>
                  </a:lnTo>
                  <a:close/>
                </a:path>
                <a:path w="540384" h="895985">
                  <a:moveTo>
                    <a:pt x="540207" y="0"/>
                  </a:moveTo>
                  <a:lnTo>
                    <a:pt x="0" y="0"/>
                  </a:lnTo>
                  <a:lnTo>
                    <a:pt x="0" y="432562"/>
                  </a:lnTo>
                  <a:lnTo>
                    <a:pt x="540207" y="432562"/>
                  </a:lnTo>
                  <a:lnTo>
                    <a:pt x="540207" y="0"/>
                  </a:lnTo>
                  <a:close/>
                </a:path>
              </a:pathLst>
            </a:custGeom>
            <a:solidFill>
              <a:srgbClr val="464646"/>
            </a:solidFill>
          </p:spPr>
          <p:txBody>
            <a:bodyPr wrap="square" lIns="0" tIns="0" rIns="0" bIns="0" rtlCol="0"/>
            <a:lstStyle/>
            <a:p>
              <a:endParaRPr/>
            </a:p>
          </p:txBody>
        </p:sp>
        <p:sp>
          <p:nvSpPr>
            <p:cNvPr id="84" name="object 84"/>
            <p:cNvSpPr/>
            <p:nvPr/>
          </p:nvSpPr>
          <p:spPr>
            <a:xfrm>
              <a:off x="6045111" y="1478559"/>
              <a:ext cx="540385" cy="833755"/>
            </a:xfrm>
            <a:custGeom>
              <a:avLst/>
              <a:gdLst/>
              <a:ahLst/>
              <a:cxnLst/>
              <a:rect l="l" t="t" r="r" b="b"/>
              <a:pathLst>
                <a:path w="540384" h="833755">
                  <a:moveTo>
                    <a:pt x="540207" y="585952"/>
                  </a:moveTo>
                  <a:lnTo>
                    <a:pt x="0" y="585952"/>
                  </a:lnTo>
                  <a:lnTo>
                    <a:pt x="0" y="833653"/>
                  </a:lnTo>
                  <a:lnTo>
                    <a:pt x="540207" y="833653"/>
                  </a:lnTo>
                  <a:lnTo>
                    <a:pt x="540207" y="585952"/>
                  </a:lnTo>
                  <a:close/>
                </a:path>
                <a:path w="540384" h="833755">
                  <a:moveTo>
                    <a:pt x="540207" y="0"/>
                  </a:moveTo>
                  <a:lnTo>
                    <a:pt x="0" y="0"/>
                  </a:lnTo>
                  <a:lnTo>
                    <a:pt x="0" y="61976"/>
                  </a:lnTo>
                  <a:lnTo>
                    <a:pt x="540207" y="61976"/>
                  </a:lnTo>
                  <a:lnTo>
                    <a:pt x="540207" y="0"/>
                  </a:lnTo>
                  <a:close/>
                </a:path>
              </a:pathLst>
            </a:custGeom>
            <a:solidFill>
              <a:srgbClr val="97D99F"/>
            </a:solidFill>
          </p:spPr>
          <p:txBody>
            <a:bodyPr wrap="square" lIns="0" tIns="0" rIns="0" bIns="0" rtlCol="0"/>
            <a:lstStyle/>
            <a:p>
              <a:endParaRPr/>
            </a:p>
          </p:txBody>
        </p:sp>
        <p:sp>
          <p:nvSpPr>
            <p:cNvPr id="85" name="object 85"/>
            <p:cNvSpPr/>
            <p:nvPr/>
          </p:nvSpPr>
          <p:spPr>
            <a:xfrm>
              <a:off x="6045118" y="1879536"/>
              <a:ext cx="540385" cy="185420"/>
            </a:xfrm>
            <a:custGeom>
              <a:avLst/>
              <a:gdLst/>
              <a:ahLst/>
              <a:cxnLst/>
              <a:rect l="l" t="t" r="r" b="b"/>
              <a:pathLst>
                <a:path w="540384" h="185419">
                  <a:moveTo>
                    <a:pt x="540209" y="0"/>
                  </a:moveTo>
                  <a:lnTo>
                    <a:pt x="0" y="0"/>
                  </a:lnTo>
                  <a:lnTo>
                    <a:pt x="0" y="184970"/>
                  </a:lnTo>
                  <a:lnTo>
                    <a:pt x="540209" y="184970"/>
                  </a:lnTo>
                  <a:lnTo>
                    <a:pt x="540209" y="0"/>
                  </a:lnTo>
                  <a:close/>
                </a:path>
              </a:pathLst>
            </a:custGeom>
            <a:solidFill>
              <a:srgbClr val="D0D0D0"/>
            </a:solidFill>
          </p:spPr>
          <p:txBody>
            <a:bodyPr wrap="square" lIns="0" tIns="0" rIns="0" bIns="0" rtlCol="0"/>
            <a:lstStyle/>
            <a:p>
              <a:endParaRPr/>
            </a:p>
          </p:txBody>
        </p:sp>
        <p:sp>
          <p:nvSpPr>
            <p:cNvPr id="86" name="object 86"/>
            <p:cNvSpPr/>
            <p:nvPr/>
          </p:nvSpPr>
          <p:spPr>
            <a:xfrm>
              <a:off x="6585318" y="2064511"/>
              <a:ext cx="1080135" cy="248285"/>
            </a:xfrm>
            <a:custGeom>
              <a:avLst/>
              <a:gdLst/>
              <a:ahLst/>
              <a:cxnLst/>
              <a:rect l="l" t="t" r="r" b="b"/>
              <a:pathLst>
                <a:path w="1080134" h="248285">
                  <a:moveTo>
                    <a:pt x="1079881" y="0"/>
                  </a:moveTo>
                  <a:lnTo>
                    <a:pt x="540004" y="0"/>
                  </a:lnTo>
                  <a:lnTo>
                    <a:pt x="0" y="0"/>
                  </a:lnTo>
                  <a:lnTo>
                    <a:pt x="0" y="247700"/>
                  </a:lnTo>
                  <a:lnTo>
                    <a:pt x="540004" y="247700"/>
                  </a:lnTo>
                  <a:lnTo>
                    <a:pt x="1079881" y="247700"/>
                  </a:lnTo>
                  <a:lnTo>
                    <a:pt x="1079881" y="0"/>
                  </a:lnTo>
                  <a:close/>
                </a:path>
              </a:pathLst>
            </a:custGeom>
            <a:solidFill>
              <a:srgbClr val="97D99F"/>
            </a:solidFill>
          </p:spPr>
          <p:txBody>
            <a:bodyPr wrap="square" lIns="0" tIns="0" rIns="0" bIns="0" rtlCol="0"/>
            <a:lstStyle/>
            <a:p>
              <a:endParaRPr/>
            </a:p>
          </p:txBody>
        </p:sp>
        <p:sp>
          <p:nvSpPr>
            <p:cNvPr id="87" name="object 87"/>
            <p:cNvSpPr/>
            <p:nvPr/>
          </p:nvSpPr>
          <p:spPr>
            <a:xfrm>
              <a:off x="6585328" y="1879536"/>
              <a:ext cx="540385" cy="185420"/>
            </a:xfrm>
            <a:custGeom>
              <a:avLst/>
              <a:gdLst/>
              <a:ahLst/>
              <a:cxnLst/>
              <a:rect l="l" t="t" r="r" b="b"/>
              <a:pathLst>
                <a:path w="540384" h="185419">
                  <a:moveTo>
                    <a:pt x="539995" y="0"/>
                  </a:moveTo>
                  <a:lnTo>
                    <a:pt x="0" y="0"/>
                  </a:lnTo>
                  <a:lnTo>
                    <a:pt x="0" y="184970"/>
                  </a:lnTo>
                  <a:lnTo>
                    <a:pt x="539995" y="184970"/>
                  </a:lnTo>
                  <a:lnTo>
                    <a:pt x="539995" y="0"/>
                  </a:lnTo>
                  <a:close/>
                </a:path>
              </a:pathLst>
            </a:custGeom>
            <a:solidFill>
              <a:srgbClr val="D0D0D0"/>
            </a:solidFill>
          </p:spPr>
          <p:txBody>
            <a:bodyPr wrap="square" lIns="0" tIns="0" rIns="0" bIns="0" rtlCol="0"/>
            <a:lstStyle/>
            <a:p>
              <a:endParaRPr/>
            </a:p>
          </p:txBody>
        </p:sp>
        <p:sp>
          <p:nvSpPr>
            <p:cNvPr id="88" name="object 88"/>
            <p:cNvSpPr/>
            <p:nvPr/>
          </p:nvSpPr>
          <p:spPr>
            <a:xfrm>
              <a:off x="6585318" y="1478559"/>
              <a:ext cx="1080135" cy="62230"/>
            </a:xfrm>
            <a:custGeom>
              <a:avLst/>
              <a:gdLst/>
              <a:ahLst/>
              <a:cxnLst/>
              <a:rect l="l" t="t" r="r" b="b"/>
              <a:pathLst>
                <a:path w="1080134" h="62230">
                  <a:moveTo>
                    <a:pt x="1079881" y="0"/>
                  </a:moveTo>
                  <a:lnTo>
                    <a:pt x="540004" y="0"/>
                  </a:lnTo>
                  <a:lnTo>
                    <a:pt x="0" y="0"/>
                  </a:lnTo>
                  <a:lnTo>
                    <a:pt x="0" y="61976"/>
                  </a:lnTo>
                  <a:lnTo>
                    <a:pt x="540004" y="61976"/>
                  </a:lnTo>
                  <a:lnTo>
                    <a:pt x="1079881" y="61976"/>
                  </a:lnTo>
                  <a:lnTo>
                    <a:pt x="1079881" y="0"/>
                  </a:lnTo>
                  <a:close/>
                </a:path>
              </a:pathLst>
            </a:custGeom>
            <a:solidFill>
              <a:srgbClr val="97D99F"/>
            </a:solidFill>
          </p:spPr>
          <p:txBody>
            <a:bodyPr wrap="square" lIns="0" tIns="0" rIns="0" bIns="0" rtlCol="0"/>
            <a:lstStyle/>
            <a:p>
              <a:endParaRPr/>
            </a:p>
          </p:txBody>
        </p:sp>
        <p:sp>
          <p:nvSpPr>
            <p:cNvPr id="89" name="object 89"/>
            <p:cNvSpPr/>
            <p:nvPr/>
          </p:nvSpPr>
          <p:spPr>
            <a:xfrm>
              <a:off x="6045111" y="1416684"/>
              <a:ext cx="1080770" cy="3210560"/>
            </a:xfrm>
            <a:custGeom>
              <a:avLst/>
              <a:gdLst/>
              <a:ahLst/>
              <a:cxnLst/>
              <a:rect l="l" t="t" r="r" b="b"/>
              <a:pathLst>
                <a:path w="1080770" h="3210560">
                  <a:moveTo>
                    <a:pt x="1080211" y="2592476"/>
                  </a:moveTo>
                  <a:lnTo>
                    <a:pt x="0" y="2592476"/>
                  </a:lnTo>
                  <a:lnTo>
                    <a:pt x="0" y="3210014"/>
                  </a:lnTo>
                  <a:lnTo>
                    <a:pt x="1080211" y="3210014"/>
                  </a:lnTo>
                  <a:lnTo>
                    <a:pt x="1080211" y="2592476"/>
                  </a:lnTo>
                  <a:close/>
                </a:path>
                <a:path w="1080770" h="3210560">
                  <a:moveTo>
                    <a:pt x="1080211" y="1049883"/>
                  </a:moveTo>
                  <a:lnTo>
                    <a:pt x="0" y="1049883"/>
                  </a:lnTo>
                  <a:lnTo>
                    <a:pt x="0" y="1667192"/>
                  </a:lnTo>
                  <a:lnTo>
                    <a:pt x="1080211" y="1667192"/>
                  </a:lnTo>
                  <a:lnTo>
                    <a:pt x="1080211" y="1049883"/>
                  </a:lnTo>
                  <a:close/>
                </a:path>
                <a:path w="1080770" h="3210560">
                  <a:moveTo>
                    <a:pt x="1080211" y="0"/>
                  </a:moveTo>
                  <a:lnTo>
                    <a:pt x="540207" y="0"/>
                  </a:lnTo>
                  <a:lnTo>
                    <a:pt x="0" y="0"/>
                  </a:lnTo>
                  <a:lnTo>
                    <a:pt x="0" y="61874"/>
                  </a:lnTo>
                  <a:lnTo>
                    <a:pt x="540207" y="61874"/>
                  </a:lnTo>
                  <a:lnTo>
                    <a:pt x="1080211" y="61874"/>
                  </a:lnTo>
                  <a:lnTo>
                    <a:pt x="1080211" y="0"/>
                  </a:lnTo>
                  <a:close/>
                </a:path>
              </a:pathLst>
            </a:custGeom>
            <a:solidFill>
              <a:srgbClr val="D0D0D0"/>
            </a:solidFill>
          </p:spPr>
          <p:txBody>
            <a:bodyPr wrap="square" lIns="0" tIns="0" rIns="0" bIns="0" rtlCol="0"/>
            <a:lstStyle/>
            <a:p>
              <a:endParaRPr/>
            </a:p>
          </p:txBody>
        </p:sp>
        <p:sp>
          <p:nvSpPr>
            <p:cNvPr id="90" name="object 90"/>
            <p:cNvSpPr/>
            <p:nvPr/>
          </p:nvSpPr>
          <p:spPr>
            <a:xfrm>
              <a:off x="2061354" y="1554874"/>
              <a:ext cx="2778125" cy="3550285"/>
            </a:xfrm>
            <a:custGeom>
              <a:avLst/>
              <a:gdLst/>
              <a:ahLst/>
              <a:cxnLst/>
              <a:rect l="l" t="t" r="r" b="b"/>
              <a:pathLst>
                <a:path w="2778125" h="3550285">
                  <a:moveTo>
                    <a:pt x="0" y="3550081"/>
                  </a:moveTo>
                  <a:lnTo>
                    <a:pt x="0" y="3550081"/>
                  </a:lnTo>
                  <a:lnTo>
                    <a:pt x="0" y="3472796"/>
                  </a:lnTo>
                </a:path>
                <a:path w="2778125" h="3550285">
                  <a:moveTo>
                    <a:pt x="539888" y="3550081"/>
                  </a:moveTo>
                  <a:lnTo>
                    <a:pt x="539888" y="3550081"/>
                  </a:lnTo>
                  <a:lnTo>
                    <a:pt x="539888" y="3472796"/>
                  </a:lnTo>
                </a:path>
                <a:path w="2778125" h="3550285">
                  <a:moveTo>
                    <a:pt x="1079883" y="3550081"/>
                  </a:moveTo>
                  <a:lnTo>
                    <a:pt x="1079883" y="3550081"/>
                  </a:lnTo>
                  <a:lnTo>
                    <a:pt x="1079883" y="3472796"/>
                  </a:lnTo>
                </a:path>
                <a:path w="2778125" h="3550285">
                  <a:moveTo>
                    <a:pt x="1619772" y="3550081"/>
                  </a:moveTo>
                  <a:lnTo>
                    <a:pt x="1619772" y="3550081"/>
                  </a:lnTo>
                  <a:lnTo>
                    <a:pt x="1619772" y="3472796"/>
                  </a:lnTo>
                </a:path>
                <a:path w="2778125" h="3550285">
                  <a:moveTo>
                    <a:pt x="2159660" y="3550081"/>
                  </a:moveTo>
                  <a:lnTo>
                    <a:pt x="2159660" y="3550081"/>
                  </a:lnTo>
                  <a:lnTo>
                    <a:pt x="2159660" y="3472796"/>
                  </a:lnTo>
                </a:path>
                <a:path w="2778125" h="3550285">
                  <a:moveTo>
                    <a:pt x="2777792" y="3072562"/>
                  </a:moveTo>
                  <a:lnTo>
                    <a:pt x="2777792" y="3072562"/>
                  </a:lnTo>
                  <a:lnTo>
                    <a:pt x="2700726" y="3072562"/>
                  </a:lnTo>
                </a:path>
                <a:path w="2778125" h="3550285">
                  <a:moveTo>
                    <a:pt x="0" y="3241369"/>
                  </a:moveTo>
                  <a:lnTo>
                    <a:pt x="0" y="3241369"/>
                  </a:lnTo>
                  <a:lnTo>
                    <a:pt x="0" y="3086906"/>
                  </a:lnTo>
                </a:path>
                <a:path w="2778125" h="3550285">
                  <a:moveTo>
                    <a:pt x="539888" y="3241369"/>
                  </a:moveTo>
                  <a:lnTo>
                    <a:pt x="539888" y="3241369"/>
                  </a:lnTo>
                  <a:lnTo>
                    <a:pt x="539888" y="3086906"/>
                  </a:lnTo>
                </a:path>
                <a:path w="2778125" h="3550285">
                  <a:moveTo>
                    <a:pt x="1079883" y="3241369"/>
                  </a:moveTo>
                  <a:lnTo>
                    <a:pt x="1079883" y="3241369"/>
                  </a:lnTo>
                  <a:lnTo>
                    <a:pt x="1079883" y="3086906"/>
                  </a:lnTo>
                </a:path>
                <a:path w="2778125" h="3550285">
                  <a:moveTo>
                    <a:pt x="1619772" y="3241369"/>
                  </a:moveTo>
                  <a:lnTo>
                    <a:pt x="1619772" y="3241369"/>
                  </a:lnTo>
                  <a:lnTo>
                    <a:pt x="1619772" y="3086906"/>
                  </a:lnTo>
                </a:path>
                <a:path w="2778125" h="3550285">
                  <a:moveTo>
                    <a:pt x="2159660" y="3241369"/>
                  </a:moveTo>
                  <a:lnTo>
                    <a:pt x="2159660" y="3241369"/>
                  </a:lnTo>
                  <a:lnTo>
                    <a:pt x="2159660" y="3086906"/>
                  </a:lnTo>
                </a:path>
                <a:path w="2778125" h="3550285">
                  <a:moveTo>
                    <a:pt x="0" y="2469696"/>
                  </a:moveTo>
                  <a:lnTo>
                    <a:pt x="0" y="2469696"/>
                  </a:lnTo>
                  <a:lnTo>
                    <a:pt x="0" y="2315233"/>
                  </a:lnTo>
                </a:path>
                <a:path w="2778125" h="3550285">
                  <a:moveTo>
                    <a:pt x="539888" y="2469696"/>
                  </a:moveTo>
                  <a:lnTo>
                    <a:pt x="539888" y="2469696"/>
                  </a:lnTo>
                  <a:lnTo>
                    <a:pt x="539888" y="2315233"/>
                  </a:lnTo>
                </a:path>
                <a:path w="2778125" h="3550285">
                  <a:moveTo>
                    <a:pt x="1079883" y="2469696"/>
                  </a:moveTo>
                  <a:lnTo>
                    <a:pt x="1079883" y="2469696"/>
                  </a:lnTo>
                  <a:lnTo>
                    <a:pt x="1079883" y="2315233"/>
                  </a:lnTo>
                </a:path>
                <a:path w="2778125" h="3550285">
                  <a:moveTo>
                    <a:pt x="1619772" y="2469696"/>
                  </a:moveTo>
                  <a:lnTo>
                    <a:pt x="1619772" y="2469696"/>
                  </a:lnTo>
                  <a:lnTo>
                    <a:pt x="1619772" y="2315233"/>
                  </a:lnTo>
                </a:path>
                <a:path w="2778125" h="3550285">
                  <a:moveTo>
                    <a:pt x="2159660" y="2469696"/>
                  </a:moveTo>
                  <a:lnTo>
                    <a:pt x="2159660" y="2469696"/>
                  </a:lnTo>
                  <a:lnTo>
                    <a:pt x="2159660" y="2315233"/>
                  </a:lnTo>
                </a:path>
                <a:path w="2778125" h="3550285">
                  <a:moveTo>
                    <a:pt x="0" y="1698023"/>
                  </a:moveTo>
                  <a:lnTo>
                    <a:pt x="0" y="1698023"/>
                  </a:lnTo>
                  <a:lnTo>
                    <a:pt x="0" y="1543560"/>
                  </a:lnTo>
                </a:path>
                <a:path w="2778125" h="3550285">
                  <a:moveTo>
                    <a:pt x="539888" y="1698023"/>
                  </a:moveTo>
                  <a:lnTo>
                    <a:pt x="539888" y="1698023"/>
                  </a:lnTo>
                  <a:lnTo>
                    <a:pt x="539888" y="1543560"/>
                  </a:lnTo>
                </a:path>
                <a:path w="2778125" h="3550285">
                  <a:moveTo>
                    <a:pt x="1079883" y="1698023"/>
                  </a:moveTo>
                  <a:lnTo>
                    <a:pt x="1079883" y="1698023"/>
                  </a:lnTo>
                  <a:lnTo>
                    <a:pt x="1079883" y="1543560"/>
                  </a:lnTo>
                </a:path>
                <a:path w="2778125" h="3550285">
                  <a:moveTo>
                    <a:pt x="1619772" y="1698023"/>
                  </a:moveTo>
                  <a:lnTo>
                    <a:pt x="1619772" y="1698023"/>
                  </a:lnTo>
                  <a:lnTo>
                    <a:pt x="1619772" y="1543560"/>
                  </a:lnTo>
                </a:path>
                <a:path w="2778125" h="3550285">
                  <a:moveTo>
                    <a:pt x="2159660" y="1698023"/>
                  </a:moveTo>
                  <a:lnTo>
                    <a:pt x="2159660" y="1698023"/>
                  </a:lnTo>
                  <a:lnTo>
                    <a:pt x="2159660" y="1543560"/>
                  </a:lnTo>
                </a:path>
                <a:path w="2778125" h="3550285">
                  <a:moveTo>
                    <a:pt x="0" y="926029"/>
                  </a:moveTo>
                  <a:lnTo>
                    <a:pt x="0" y="926029"/>
                  </a:lnTo>
                  <a:lnTo>
                    <a:pt x="0" y="771673"/>
                  </a:lnTo>
                </a:path>
                <a:path w="2778125" h="3550285">
                  <a:moveTo>
                    <a:pt x="539888" y="926029"/>
                  </a:moveTo>
                  <a:lnTo>
                    <a:pt x="539888" y="926029"/>
                  </a:lnTo>
                  <a:lnTo>
                    <a:pt x="539888" y="771673"/>
                  </a:lnTo>
                </a:path>
                <a:path w="2778125" h="3550285">
                  <a:moveTo>
                    <a:pt x="1079883" y="926029"/>
                  </a:moveTo>
                  <a:lnTo>
                    <a:pt x="1079883" y="926029"/>
                  </a:lnTo>
                  <a:lnTo>
                    <a:pt x="1079883" y="771673"/>
                  </a:lnTo>
                </a:path>
                <a:path w="2778125" h="3550285">
                  <a:moveTo>
                    <a:pt x="1619772" y="926029"/>
                  </a:moveTo>
                  <a:lnTo>
                    <a:pt x="1619772" y="926029"/>
                  </a:lnTo>
                  <a:lnTo>
                    <a:pt x="1619772" y="771673"/>
                  </a:lnTo>
                </a:path>
                <a:path w="2778125" h="3550285">
                  <a:moveTo>
                    <a:pt x="2159660" y="926029"/>
                  </a:moveTo>
                  <a:lnTo>
                    <a:pt x="2159660" y="926029"/>
                  </a:lnTo>
                  <a:lnTo>
                    <a:pt x="2159660" y="771673"/>
                  </a:lnTo>
                </a:path>
                <a:path w="2778125" h="3550285">
                  <a:moveTo>
                    <a:pt x="0" y="154356"/>
                  </a:moveTo>
                  <a:lnTo>
                    <a:pt x="0" y="154356"/>
                  </a:lnTo>
                  <a:lnTo>
                    <a:pt x="0" y="0"/>
                  </a:lnTo>
                </a:path>
                <a:path w="2778125" h="3550285">
                  <a:moveTo>
                    <a:pt x="539888" y="154356"/>
                  </a:moveTo>
                  <a:lnTo>
                    <a:pt x="539888" y="154356"/>
                  </a:lnTo>
                  <a:lnTo>
                    <a:pt x="539888" y="0"/>
                  </a:lnTo>
                </a:path>
                <a:path w="2778125" h="3550285">
                  <a:moveTo>
                    <a:pt x="1079883" y="154356"/>
                  </a:moveTo>
                  <a:lnTo>
                    <a:pt x="1079883" y="154356"/>
                  </a:lnTo>
                  <a:lnTo>
                    <a:pt x="1079883" y="0"/>
                  </a:lnTo>
                </a:path>
                <a:path w="2778125" h="3550285">
                  <a:moveTo>
                    <a:pt x="1619772" y="154356"/>
                  </a:moveTo>
                  <a:lnTo>
                    <a:pt x="1619772" y="154356"/>
                  </a:lnTo>
                  <a:lnTo>
                    <a:pt x="1619772" y="0"/>
                  </a:lnTo>
                </a:path>
                <a:path w="2778125" h="3550285">
                  <a:moveTo>
                    <a:pt x="2159660" y="154356"/>
                  </a:moveTo>
                  <a:lnTo>
                    <a:pt x="2159660" y="154356"/>
                  </a:lnTo>
                  <a:lnTo>
                    <a:pt x="2159660" y="0"/>
                  </a:lnTo>
                </a:path>
              </a:pathLst>
            </a:custGeom>
            <a:ln w="10363">
              <a:solidFill>
                <a:srgbClr val="000000"/>
              </a:solidFill>
            </a:ln>
          </p:spPr>
          <p:txBody>
            <a:bodyPr wrap="square" lIns="0" tIns="0" rIns="0" bIns="0" rtlCol="0"/>
            <a:lstStyle/>
            <a:p>
              <a:endParaRPr/>
            </a:p>
          </p:txBody>
        </p:sp>
      </p:grpSp>
      <p:sp>
        <p:nvSpPr>
          <p:cNvPr id="91" name="object 91"/>
          <p:cNvSpPr txBox="1"/>
          <p:nvPr/>
        </p:nvSpPr>
        <p:spPr>
          <a:xfrm>
            <a:off x="4849031" y="4523911"/>
            <a:ext cx="217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0%</a:t>
            </a:r>
            <a:endParaRPr sz="1000">
              <a:latin typeface="Times New Roman"/>
              <a:cs typeface="Times New Roman"/>
            </a:endParaRPr>
          </a:p>
        </p:txBody>
      </p:sp>
      <p:sp>
        <p:nvSpPr>
          <p:cNvPr id="92" name="object 92"/>
          <p:cNvSpPr txBox="1"/>
          <p:nvPr/>
        </p:nvSpPr>
        <p:spPr>
          <a:xfrm>
            <a:off x="1474728" y="5109864"/>
            <a:ext cx="90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0</a:t>
            </a:r>
            <a:endParaRPr sz="1000">
              <a:latin typeface="Times New Roman"/>
              <a:cs typeface="Times New Roman"/>
            </a:endParaRPr>
          </a:p>
        </p:txBody>
      </p:sp>
      <p:sp>
        <p:nvSpPr>
          <p:cNvPr id="93" name="object 93"/>
          <p:cNvSpPr txBox="1"/>
          <p:nvPr/>
        </p:nvSpPr>
        <p:spPr>
          <a:xfrm>
            <a:off x="2014938" y="5109864"/>
            <a:ext cx="90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5</a:t>
            </a:r>
            <a:endParaRPr sz="1000">
              <a:latin typeface="Times New Roman"/>
              <a:cs typeface="Times New Roman"/>
            </a:endParaRPr>
          </a:p>
        </p:txBody>
      </p:sp>
      <p:sp>
        <p:nvSpPr>
          <p:cNvPr id="94" name="object 94"/>
          <p:cNvSpPr txBox="1"/>
          <p:nvPr/>
        </p:nvSpPr>
        <p:spPr>
          <a:xfrm>
            <a:off x="2522715" y="5109864"/>
            <a:ext cx="15303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10</a:t>
            </a:r>
            <a:endParaRPr sz="1000">
              <a:latin typeface="Times New Roman"/>
              <a:cs typeface="Times New Roman"/>
            </a:endParaRPr>
          </a:p>
        </p:txBody>
      </p:sp>
      <p:sp>
        <p:nvSpPr>
          <p:cNvPr id="95" name="object 95"/>
          <p:cNvSpPr txBox="1"/>
          <p:nvPr/>
        </p:nvSpPr>
        <p:spPr>
          <a:xfrm>
            <a:off x="3602492" y="5109864"/>
            <a:ext cx="15303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20</a:t>
            </a:r>
            <a:endParaRPr sz="1000">
              <a:latin typeface="Times New Roman"/>
              <a:cs typeface="Times New Roman"/>
            </a:endParaRPr>
          </a:p>
        </p:txBody>
      </p:sp>
      <p:sp>
        <p:nvSpPr>
          <p:cNvPr id="96" name="object 96"/>
          <p:cNvSpPr txBox="1"/>
          <p:nvPr/>
        </p:nvSpPr>
        <p:spPr>
          <a:xfrm>
            <a:off x="4142702" y="5109864"/>
            <a:ext cx="15303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25</a:t>
            </a:r>
            <a:endParaRPr sz="1000">
              <a:latin typeface="Times New Roman"/>
              <a:cs typeface="Times New Roman"/>
            </a:endParaRPr>
          </a:p>
        </p:txBody>
      </p:sp>
      <p:sp>
        <p:nvSpPr>
          <p:cNvPr id="97" name="object 97"/>
          <p:cNvSpPr txBox="1"/>
          <p:nvPr/>
        </p:nvSpPr>
        <p:spPr>
          <a:xfrm>
            <a:off x="4682697" y="5109864"/>
            <a:ext cx="15303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30</a:t>
            </a:r>
            <a:endParaRPr sz="1000">
              <a:latin typeface="Times New Roman"/>
              <a:cs typeface="Times New Roman"/>
            </a:endParaRPr>
          </a:p>
        </p:txBody>
      </p:sp>
      <p:sp>
        <p:nvSpPr>
          <p:cNvPr id="98" name="object 98"/>
          <p:cNvSpPr txBox="1"/>
          <p:nvPr/>
        </p:nvSpPr>
        <p:spPr>
          <a:xfrm>
            <a:off x="2918105" y="5109864"/>
            <a:ext cx="459105" cy="305435"/>
          </a:xfrm>
          <a:prstGeom prst="rect">
            <a:avLst/>
          </a:prstGeom>
        </p:spPr>
        <p:txBody>
          <a:bodyPr vert="horz" wrap="square" lIns="0" tIns="13970" rIns="0" bIns="0" rtlCol="0">
            <a:spAutoFit/>
          </a:bodyPr>
          <a:lstStyle/>
          <a:p>
            <a:pPr marR="9525" algn="ctr">
              <a:lnSpc>
                <a:spcPts val="1095"/>
              </a:lnSpc>
              <a:spcBef>
                <a:spcPts val="110"/>
              </a:spcBef>
            </a:pPr>
            <a:r>
              <a:rPr sz="1000" b="1" spc="-5" dirty="0">
                <a:latin typeface="Times New Roman"/>
                <a:cs typeface="Times New Roman"/>
              </a:rPr>
              <a:t>15</a:t>
            </a:r>
            <a:endParaRPr sz="1000">
              <a:latin typeface="Times New Roman"/>
              <a:cs typeface="Times New Roman"/>
            </a:endParaRPr>
          </a:p>
          <a:p>
            <a:pPr algn="ctr">
              <a:lnSpc>
                <a:spcPts val="1095"/>
              </a:lnSpc>
            </a:pPr>
            <a:r>
              <a:rPr sz="1000" b="1" dirty="0">
                <a:latin typeface="Times New Roman"/>
                <a:cs typeface="Times New Roman"/>
              </a:rPr>
              <a:t>minutes</a:t>
            </a:r>
            <a:endParaRPr sz="1000">
              <a:latin typeface="Times New Roman"/>
              <a:cs typeface="Times New Roman"/>
            </a:endParaRPr>
          </a:p>
        </p:txBody>
      </p:sp>
      <p:sp>
        <p:nvSpPr>
          <p:cNvPr id="99" name="object 99"/>
          <p:cNvSpPr txBox="1"/>
          <p:nvPr/>
        </p:nvSpPr>
        <p:spPr>
          <a:xfrm>
            <a:off x="4001842" y="5501535"/>
            <a:ext cx="267335" cy="180340"/>
          </a:xfrm>
          <a:prstGeom prst="rect">
            <a:avLst/>
          </a:prstGeom>
        </p:spPr>
        <p:txBody>
          <a:bodyPr vert="horz" wrap="square" lIns="0" tIns="13970" rIns="0" bIns="0" rtlCol="0">
            <a:spAutoFit/>
          </a:bodyPr>
          <a:lstStyle/>
          <a:p>
            <a:pPr marL="12700">
              <a:lnSpc>
                <a:spcPct val="100000"/>
              </a:lnSpc>
              <a:spcBef>
                <a:spcPts val="110"/>
              </a:spcBef>
            </a:pPr>
            <a:r>
              <a:rPr sz="1000" b="1" dirty="0">
                <a:latin typeface="Times New Roman"/>
                <a:cs typeface="Times New Roman"/>
              </a:rPr>
              <a:t>time</a:t>
            </a:r>
            <a:endParaRPr sz="1000">
              <a:latin typeface="Times New Roman"/>
              <a:cs typeface="Times New Roman"/>
            </a:endParaRPr>
          </a:p>
        </p:txBody>
      </p:sp>
      <p:sp>
        <p:nvSpPr>
          <p:cNvPr id="100" name="object 100"/>
          <p:cNvSpPr txBox="1"/>
          <p:nvPr/>
        </p:nvSpPr>
        <p:spPr>
          <a:xfrm>
            <a:off x="2557181" y="5894533"/>
            <a:ext cx="1163320" cy="180340"/>
          </a:xfrm>
          <a:prstGeom prst="rect">
            <a:avLst/>
          </a:prstGeom>
        </p:spPr>
        <p:txBody>
          <a:bodyPr vert="horz" wrap="square" lIns="0" tIns="13970" rIns="0" bIns="0" rtlCol="0">
            <a:spAutoFit/>
          </a:bodyPr>
          <a:lstStyle/>
          <a:p>
            <a:pPr marL="12700">
              <a:lnSpc>
                <a:spcPct val="100000"/>
              </a:lnSpc>
              <a:spcBef>
                <a:spcPts val="110"/>
              </a:spcBef>
            </a:pPr>
            <a:r>
              <a:rPr sz="1000" b="1" dirty="0">
                <a:latin typeface="Times New Roman"/>
                <a:cs typeface="Times New Roman"/>
              </a:rPr>
              <a:t>(</a:t>
            </a:r>
            <a:r>
              <a:rPr sz="1000" b="1" spc="-5" dirty="0">
                <a:latin typeface="Times New Roman"/>
                <a:cs typeface="Times New Roman"/>
              </a:rPr>
              <a:t>a</a:t>
            </a:r>
            <a:r>
              <a:rPr sz="1000" b="1" dirty="0">
                <a:latin typeface="Times New Roman"/>
                <a:cs typeface="Times New Roman"/>
              </a:rPr>
              <a:t>)</a:t>
            </a:r>
            <a:r>
              <a:rPr sz="1000" b="1" spc="-10" dirty="0">
                <a:latin typeface="Times New Roman"/>
                <a:cs typeface="Times New Roman"/>
              </a:rPr>
              <a:t> </a:t>
            </a:r>
            <a:r>
              <a:rPr sz="1000" b="1" dirty="0">
                <a:latin typeface="Times New Roman"/>
                <a:cs typeface="Times New Roman"/>
              </a:rPr>
              <a:t>U</a:t>
            </a:r>
            <a:r>
              <a:rPr sz="1000" b="1" spc="-5" dirty="0">
                <a:latin typeface="Times New Roman"/>
                <a:cs typeface="Times New Roman"/>
              </a:rPr>
              <a:t>nip</a:t>
            </a:r>
            <a:r>
              <a:rPr sz="1000" b="1" spc="5" dirty="0">
                <a:latin typeface="Times New Roman"/>
                <a:cs typeface="Times New Roman"/>
              </a:rPr>
              <a:t>r</a:t>
            </a:r>
            <a:r>
              <a:rPr sz="1000" b="1" spc="-5" dirty="0">
                <a:latin typeface="Times New Roman"/>
                <a:cs typeface="Times New Roman"/>
              </a:rPr>
              <a:t>og</a:t>
            </a:r>
            <a:r>
              <a:rPr sz="1000" b="1" spc="5" dirty="0">
                <a:latin typeface="Times New Roman"/>
                <a:cs typeface="Times New Roman"/>
              </a:rPr>
              <a:t>r</a:t>
            </a:r>
            <a:r>
              <a:rPr sz="1000" b="1" spc="-5" dirty="0">
                <a:latin typeface="Times New Roman"/>
                <a:cs typeface="Times New Roman"/>
              </a:rPr>
              <a:t>a</a:t>
            </a:r>
            <a:r>
              <a:rPr sz="1000" b="1" spc="10" dirty="0">
                <a:latin typeface="Times New Roman"/>
                <a:cs typeface="Times New Roman"/>
              </a:rPr>
              <a:t>m</a:t>
            </a:r>
            <a:r>
              <a:rPr sz="1000" b="1" dirty="0">
                <a:latin typeface="Times New Roman"/>
                <a:cs typeface="Times New Roman"/>
              </a:rPr>
              <a:t>m</a:t>
            </a:r>
            <a:r>
              <a:rPr sz="1000" b="1" spc="-5" dirty="0">
                <a:latin typeface="Times New Roman"/>
                <a:cs typeface="Times New Roman"/>
              </a:rPr>
              <a:t>in</a:t>
            </a:r>
            <a:r>
              <a:rPr sz="1000" b="1" spc="5" dirty="0">
                <a:latin typeface="Times New Roman"/>
                <a:cs typeface="Times New Roman"/>
              </a:rPr>
              <a:t>g</a:t>
            </a:r>
            <a:endParaRPr sz="1000">
              <a:latin typeface="Times New Roman"/>
              <a:cs typeface="Times New Roman"/>
            </a:endParaRPr>
          </a:p>
        </p:txBody>
      </p:sp>
      <p:sp>
        <p:nvSpPr>
          <p:cNvPr id="101" name="object 101"/>
          <p:cNvSpPr txBox="1"/>
          <p:nvPr/>
        </p:nvSpPr>
        <p:spPr>
          <a:xfrm>
            <a:off x="1609700" y="4858956"/>
            <a:ext cx="33845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J</a:t>
            </a:r>
            <a:r>
              <a:rPr sz="1000" b="1" dirty="0">
                <a:latin typeface="Times New Roman"/>
                <a:cs typeface="Times New Roman"/>
              </a:rPr>
              <a:t>OB</a:t>
            </a:r>
            <a:r>
              <a:rPr sz="1000" b="1" spc="5" dirty="0">
                <a:latin typeface="Times New Roman"/>
                <a:cs typeface="Times New Roman"/>
              </a:rPr>
              <a:t>1</a:t>
            </a:r>
            <a:endParaRPr sz="1000">
              <a:latin typeface="Times New Roman"/>
              <a:cs typeface="Times New Roman"/>
            </a:endParaRPr>
          </a:p>
        </p:txBody>
      </p:sp>
      <p:sp>
        <p:nvSpPr>
          <p:cNvPr id="102" name="object 102"/>
          <p:cNvSpPr txBox="1"/>
          <p:nvPr/>
        </p:nvSpPr>
        <p:spPr>
          <a:xfrm>
            <a:off x="2715594" y="4858956"/>
            <a:ext cx="33845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J</a:t>
            </a:r>
            <a:r>
              <a:rPr sz="1000" b="1" dirty="0">
                <a:latin typeface="Times New Roman"/>
                <a:cs typeface="Times New Roman"/>
              </a:rPr>
              <a:t>OB</a:t>
            </a:r>
            <a:r>
              <a:rPr sz="1000" b="1" spc="5" dirty="0">
                <a:latin typeface="Times New Roman"/>
                <a:cs typeface="Times New Roman"/>
              </a:rPr>
              <a:t>2</a:t>
            </a:r>
            <a:endParaRPr sz="1000">
              <a:latin typeface="Times New Roman"/>
              <a:cs typeface="Times New Roman"/>
            </a:endParaRPr>
          </a:p>
        </p:txBody>
      </p:sp>
      <p:sp>
        <p:nvSpPr>
          <p:cNvPr id="103" name="object 103"/>
          <p:cNvSpPr txBox="1"/>
          <p:nvPr/>
        </p:nvSpPr>
        <p:spPr>
          <a:xfrm>
            <a:off x="4039626" y="4858956"/>
            <a:ext cx="33845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J</a:t>
            </a:r>
            <a:r>
              <a:rPr sz="1000" b="1" dirty="0">
                <a:latin typeface="Times New Roman"/>
                <a:cs typeface="Times New Roman"/>
              </a:rPr>
              <a:t>OB</a:t>
            </a:r>
            <a:r>
              <a:rPr sz="1000" b="1" spc="5" dirty="0">
                <a:latin typeface="Times New Roman"/>
                <a:cs typeface="Times New Roman"/>
              </a:rPr>
              <a:t>3</a:t>
            </a:r>
            <a:endParaRPr sz="1000">
              <a:latin typeface="Times New Roman"/>
              <a:cs typeface="Times New Roman"/>
            </a:endParaRPr>
          </a:p>
        </p:txBody>
      </p:sp>
      <p:sp>
        <p:nvSpPr>
          <p:cNvPr id="104" name="object 104"/>
          <p:cNvSpPr txBox="1"/>
          <p:nvPr/>
        </p:nvSpPr>
        <p:spPr>
          <a:xfrm>
            <a:off x="795832" y="4792268"/>
            <a:ext cx="66675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Jo</a:t>
            </a:r>
            <a:r>
              <a:rPr sz="1000" b="1" spc="5" dirty="0">
                <a:latin typeface="Times New Roman"/>
                <a:cs typeface="Times New Roman"/>
              </a:rPr>
              <a:t>b</a:t>
            </a:r>
            <a:r>
              <a:rPr sz="1000" b="1" spc="-10" dirty="0">
                <a:latin typeface="Times New Roman"/>
                <a:cs typeface="Times New Roman"/>
              </a:rPr>
              <a:t> </a:t>
            </a:r>
            <a:r>
              <a:rPr sz="1000" b="1" dirty="0">
                <a:latin typeface="Times New Roman"/>
                <a:cs typeface="Times New Roman"/>
              </a:rPr>
              <a:t>His</a:t>
            </a:r>
            <a:r>
              <a:rPr sz="1000" b="1" spc="-5" dirty="0">
                <a:latin typeface="Times New Roman"/>
                <a:cs typeface="Times New Roman"/>
              </a:rPr>
              <a:t>to</a:t>
            </a:r>
            <a:r>
              <a:rPr sz="1000" b="1" spc="5" dirty="0">
                <a:latin typeface="Times New Roman"/>
                <a:cs typeface="Times New Roman"/>
              </a:rPr>
              <a:t>ry</a:t>
            </a:r>
            <a:endParaRPr sz="1000">
              <a:latin typeface="Times New Roman"/>
              <a:cs typeface="Times New Roman"/>
            </a:endParaRPr>
          </a:p>
        </p:txBody>
      </p:sp>
      <p:sp>
        <p:nvSpPr>
          <p:cNvPr id="105" name="object 105"/>
          <p:cNvSpPr txBox="1"/>
          <p:nvPr/>
        </p:nvSpPr>
        <p:spPr>
          <a:xfrm>
            <a:off x="1042411" y="4270647"/>
            <a:ext cx="42354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P</a:t>
            </a:r>
            <a:r>
              <a:rPr sz="1000" b="1" dirty="0">
                <a:latin typeface="Times New Roman"/>
                <a:cs typeface="Times New Roman"/>
              </a:rPr>
              <a:t>ri</a:t>
            </a:r>
            <a:r>
              <a:rPr sz="1000" b="1" spc="-5" dirty="0">
                <a:latin typeface="Times New Roman"/>
                <a:cs typeface="Times New Roman"/>
              </a:rPr>
              <a:t>n</a:t>
            </a:r>
            <a:r>
              <a:rPr sz="1000" b="1" spc="5" dirty="0">
                <a:latin typeface="Times New Roman"/>
                <a:cs typeface="Times New Roman"/>
              </a:rPr>
              <a:t>ter</a:t>
            </a:r>
            <a:endParaRPr sz="1000">
              <a:latin typeface="Times New Roman"/>
              <a:cs typeface="Times New Roman"/>
            </a:endParaRPr>
          </a:p>
        </p:txBody>
      </p:sp>
      <p:sp>
        <p:nvSpPr>
          <p:cNvPr id="106" name="object 106"/>
          <p:cNvSpPr txBox="1"/>
          <p:nvPr/>
        </p:nvSpPr>
        <p:spPr>
          <a:xfrm>
            <a:off x="928418" y="3498974"/>
            <a:ext cx="537210" cy="180340"/>
          </a:xfrm>
          <a:prstGeom prst="rect">
            <a:avLst/>
          </a:prstGeom>
        </p:spPr>
        <p:txBody>
          <a:bodyPr vert="horz" wrap="square" lIns="0" tIns="13970" rIns="0" bIns="0" rtlCol="0">
            <a:spAutoFit/>
          </a:bodyPr>
          <a:lstStyle/>
          <a:p>
            <a:pPr marL="12700">
              <a:lnSpc>
                <a:spcPct val="100000"/>
              </a:lnSpc>
              <a:spcBef>
                <a:spcPts val="110"/>
              </a:spcBef>
            </a:pPr>
            <a:r>
              <a:rPr sz="1000" b="1" dirty="0">
                <a:latin typeface="Times New Roman"/>
                <a:cs typeface="Times New Roman"/>
              </a:rPr>
              <a:t>T</a:t>
            </a:r>
            <a:r>
              <a:rPr sz="1000" b="1" spc="5" dirty="0">
                <a:latin typeface="Times New Roman"/>
                <a:cs typeface="Times New Roman"/>
              </a:rPr>
              <a:t>erm</a:t>
            </a:r>
            <a:r>
              <a:rPr sz="1000" b="1" spc="-5" dirty="0">
                <a:latin typeface="Times New Roman"/>
                <a:cs typeface="Times New Roman"/>
              </a:rPr>
              <a:t>ina</a:t>
            </a:r>
            <a:r>
              <a:rPr sz="1000" b="1" dirty="0">
                <a:latin typeface="Times New Roman"/>
                <a:cs typeface="Times New Roman"/>
              </a:rPr>
              <a:t>l</a:t>
            </a:r>
            <a:endParaRPr sz="1000">
              <a:latin typeface="Times New Roman"/>
              <a:cs typeface="Times New Roman"/>
            </a:endParaRPr>
          </a:p>
        </p:txBody>
      </p:sp>
      <p:sp>
        <p:nvSpPr>
          <p:cNvPr id="107" name="object 107"/>
          <p:cNvSpPr txBox="1"/>
          <p:nvPr/>
        </p:nvSpPr>
        <p:spPr>
          <a:xfrm>
            <a:off x="1192004" y="2727087"/>
            <a:ext cx="274320" cy="180340"/>
          </a:xfrm>
          <a:prstGeom prst="rect">
            <a:avLst/>
          </a:prstGeom>
        </p:spPr>
        <p:txBody>
          <a:bodyPr vert="horz" wrap="square" lIns="0" tIns="13970" rIns="0" bIns="0" rtlCol="0">
            <a:spAutoFit/>
          </a:bodyPr>
          <a:lstStyle/>
          <a:p>
            <a:pPr marL="12700">
              <a:lnSpc>
                <a:spcPct val="100000"/>
              </a:lnSpc>
              <a:spcBef>
                <a:spcPts val="110"/>
              </a:spcBef>
            </a:pPr>
            <a:r>
              <a:rPr sz="1000" b="1" dirty="0">
                <a:latin typeface="Times New Roman"/>
                <a:cs typeface="Times New Roman"/>
              </a:rPr>
              <a:t>Disk</a:t>
            </a:r>
            <a:endParaRPr sz="1000">
              <a:latin typeface="Times New Roman"/>
              <a:cs typeface="Times New Roman"/>
            </a:endParaRPr>
          </a:p>
        </p:txBody>
      </p:sp>
      <p:sp>
        <p:nvSpPr>
          <p:cNvPr id="108" name="object 108"/>
          <p:cNvSpPr txBox="1"/>
          <p:nvPr/>
        </p:nvSpPr>
        <p:spPr>
          <a:xfrm>
            <a:off x="970932" y="1955414"/>
            <a:ext cx="495934"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Mem</a:t>
            </a:r>
            <a:r>
              <a:rPr sz="1000" b="1" spc="-5" dirty="0">
                <a:latin typeface="Times New Roman"/>
                <a:cs typeface="Times New Roman"/>
              </a:rPr>
              <a:t>o</a:t>
            </a:r>
            <a:r>
              <a:rPr sz="1000" b="1" spc="5" dirty="0">
                <a:latin typeface="Times New Roman"/>
                <a:cs typeface="Times New Roman"/>
              </a:rPr>
              <a:t>ry</a:t>
            </a:r>
            <a:endParaRPr sz="1000">
              <a:latin typeface="Times New Roman"/>
              <a:cs typeface="Times New Roman"/>
            </a:endParaRPr>
          </a:p>
        </p:txBody>
      </p:sp>
      <p:sp>
        <p:nvSpPr>
          <p:cNvPr id="109" name="object 109"/>
          <p:cNvSpPr txBox="1"/>
          <p:nvPr/>
        </p:nvSpPr>
        <p:spPr>
          <a:xfrm>
            <a:off x="1178186" y="1183741"/>
            <a:ext cx="288925" cy="180340"/>
          </a:xfrm>
          <a:prstGeom prst="rect">
            <a:avLst/>
          </a:prstGeom>
        </p:spPr>
        <p:txBody>
          <a:bodyPr vert="horz" wrap="square" lIns="0" tIns="13970" rIns="0" bIns="0" rtlCol="0">
            <a:spAutoFit/>
          </a:bodyPr>
          <a:lstStyle/>
          <a:p>
            <a:pPr marL="12700">
              <a:lnSpc>
                <a:spcPct val="100000"/>
              </a:lnSpc>
              <a:spcBef>
                <a:spcPts val="110"/>
              </a:spcBef>
            </a:pPr>
            <a:r>
              <a:rPr sz="1000" b="1" dirty="0">
                <a:latin typeface="Times New Roman"/>
                <a:cs typeface="Times New Roman"/>
              </a:rPr>
              <a:t>C</a:t>
            </a:r>
            <a:r>
              <a:rPr sz="1000" b="1" spc="-5" dirty="0">
                <a:latin typeface="Times New Roman"/>
                <a:cs typeface="Times New Roman"/>
              </a:rPr>
              <a:t>P</a:t>
            </a:r>
            <a:r>
              <a:rPr sz="1000" b="1" spc="5" dirty="0">
                <a:latin typeface="Times New Roman"/>
                <a:cs typeface="Times New Roman"/>
              </a:rPr>
              <a:t>U</a:t>
            </a:r>
            <a:endParaRPr sz="1000">
              <a:latin typeface="Times New Roman"/>
              <a:cs typeface="Times New Roman"/>
            </a:endParaRPr>
          </a:p>
        </p:txBody>
      </p:sp>
      <p:sp>
        <p:nvSpPr>
          <p:cNvPr id="110" name="object 110"/>
          <p:cNvSpPr/>
          <p:nvPr/>
        </p:nvSpPr>
        <p:spPr>
          <a:xfrm>
            <a:off x="4762080" y="4009906"/>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11" name="object 111"/>
          <p:cNvSpPr txBox="1"/>
          <p:nvPr/>
        </p:nvSpPr>
        <p:spPr>
          <a:xfrm>
            <a:off x="4849031" y="3906594"/>
            <a:ext cx="344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100%</a:t>
            </a:r>
            <a:endParaRPr sz="1000">
              <a:latin typeface="Times New Roman"/>
              <a:cs typeface="Times New Roman"/>
            </a:endParaRPr>
          </a:p>
        </p:txBody>
      </p:sp>
      <p:sp>
        <p:nvSpPr>
          <p:cNvPr id="112" name="object 112"/>
          <p:cNvSpPr/>
          <p:nvPr/>
        </p:nvSpPr>
        <p:spPr>
          <a:xfrm>
            <a:off x="4762080" y="3855550"/>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13" name="object 113"/>
          <p:cNvSpPr txBox="1"/>
          <p:nvPr/>
        </p:nvSpPr>
        <p:spPr>
          <a:xfrm>
            <a:off x="4849031" y="3752238"/>
            <a:ext cx="217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0%</a:t>
            </a:r>
            <a:endParaRPr sz="1000">
              <a:latin typeface="Times New Roman"/>
              <a:cs typeface="Times New Roman"/>
            </a:endParaRPr>
          </a:p>
        </p:txBody>
      </p:sp>
      <p:sp>
        <p:nvSpPr>
          <p:cNvPr id="114" name="object 114"/>
          <p:cNvSpPr/>
          <p:nvPr/>
        </p:nvSpPr>
        <p:spPr>
          <a:xfrm>
            <a:off x="4762080" y="3238233"/>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15" name="object 115"/>
          <p:cNvSpPr txBox="1"/>
          <p:nvPr/>
        </p:nvSpPr>
        <p:spPr>
          <a:xfrm>
            <a:off x="4849031" y="3134707"/>
            <a:ext cx="344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100%</a:t>
            </a:r>
            <a:endParaRPr sz="1000">
              <a:latin typeface="Times New Roman"/>
              <a:cs typeface="Times New Roman"/>
            </a:endParaRPr>
          </a:p>
        </p:txBody>
      </p:sp>
      <p:sp>
        <p:nvSpPr>
          <p:cNvPr id="116" name="object 116"/>
          <p:cNvSpPr/>
          <p:nvPr/>
        </p:nvSpPr>
        <p:spPr>
          <a:xfrm>
            <a:off x="4762080" y="3083877"/>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17" name="object 117"/>
          <p:cNvSpPr txBox="1"/>
          <p:nvPr/>
        </p:nvSpPr>
        <p:spPr>
          <a:xfrm>
            <a:off x="4849031" y="2980244"/>
            <a:ext cx="217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0%</a:t>
            </a:r>
            <a:endParaRPr sz="1000">
              <a:latin typeface="Times New Roman"/>
              <a:cs typeface="Times New Roman"/>
            </a:endParaRPr>
          </a:p>
        </p:txBody>
      </p:sp>
      <p:sp>
        <p:nvSpPr>
          <p:cNvPr id="118" name="object 118"/>
          <p:cNvSpPr/>
          <p:nvPr/>
        </p:nvSpPr>
        <p:spPr>
          <a:xfrm>
            <a:off x="4762080" y="2466559"/>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19" name="object 119"/>
          <p:cNvSpPr txBox="1"/>
          <p:nvPr/>
        </p:nvSpPr>
        <p:spPr>
          <a:xfrm>
            <a:off x="4849031" y="2363033"/>
            <a:ext cx="344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100%</a:t>
            </a:r>
            <a:endParaRPr sz="1000">
              <a:latin typeface="Times New Roman"/>
              <a:cs typeface="Times New Roman"/>
            </a:endParaRPr>
          </a:p>
        </p:txBody>
      </p:sp>
      <p:sp>
        <p:nvSpPr>
          <p:cNvPr id="120" name="object 120"/>
          <p:cNvSpPr/>
          <p:nvPr/>
        </p:nvSpPr>
        <p:spPr>
          <a:xfrm>
            <a:off x="4762080" y="2312204"/>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21" name="object 121"/>
          <p:cNvSpPr txBox="1"/>
          <p:nvPr/>
        </p:nvSpPr>
        <p:spPr>
          <a:xfrm>
            <a:off x="4849031" y="2208570"/>
            <a:ext cx="217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0%</a:t>
            </a:r>
            <a:endParaRPr sz="1000">
              <a:latin typeface="Times New Roman"/>
              <a:cs typeface="Times New Roman"/>
            </a:endParaRPr>
          </a:p>
        </p:txBody>
      </p:sp>
      <p:sp>
        <p:nvSpPr>
          <p:cNvPr id="122" name="object 122"/>
          <p:cNvSpPr/>
          <p:nvPr/>
        </p:nvSpPr>
        <p:spPr>
          <a:xfrm>
            <a:off x="4762080" y="1694886"/>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23" name="object 123"/>
          <p:cNvSpPr txBox="1"/>
          <p:nvPr/>
        </p:nvSpPr>
        <p:spPr>
          <a:xfrm>
            <a:off x="4849031" y="1591360"/>
            <a:ext cx="344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100%</a:t>
            </a:r>
            <a:endParaRPr sz="1000">
              <a:latin typeface="Times New Roman"/>
              <a:cs typeface="Times New Roman"/>
            </a:endParaRPr>
          </a:p>
        </p:txBody>
      </p:sp>
      <p:sp>
        <p:nvSpPr>
          <p:cNvPr id="124" name="object 124"/>
          <p:cNvSpPr/>
          <p:nvPr/>
        </p:nvSpPr>
        <p:spPr>
          <a:xfrm>
            <a:off x="4762080" y="1540530"/>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25" name="object 125"/>
          <p:cNvSpPr txBox="1"/>
          <p:nvPr/>
        </p:nvSpPr>
        <p:spPr>
          <a:xfrm>
            <a:off x="4849031" y="1436897"/>
            <a:ext cx="217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0%</a:t>
            </a:r>
            <a:endParaRPr sz="1000">
              <a:latin typeface="Times New Roman"/>
              <a:cs typeface="Times New Roman"/>
            </a:endParaRPr>
          </a:p>
        </p:txBody>
      </p:sp>
      <p:sp>
        <p:nvSpPr>
          <p:cNvPr id="126" name="object 126"/>
          <p:cNvSpPr/>
          <p:nvPr/>
        </p:nvSpPr>
        <p:spPr>
          <a:xfrm>
            <a:off x="4762080" y="922999"/>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27" name="object 127"/>
          <p:cNvSpPr txBox="1"/>
          <p:nvPr/>
        </p:nvSpPr>
        <p:spPr>
          <a:xfrm>
            <a:off x="4849031" y="819687"/>
            <a:ext cx="344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100%</a:t>
            </a:r>
            <a:endParaRPr sz="1000">
              <a:latin typeface="Times New Roman"/>
              <a:cs typeface="Times New Roman"/>
            </a:endParaRPr>
          </a:p>
        </p:txBody>
      </p:sp>
      <p:grpSp>
        <p:nvGrpSpPr>
          <p:cNvPr id="128" name="object 128"/>
          <p:cNvGrpSpPr/>
          <p:nvPr/>
        </p:nvGrpSpPr>
        <p:grpSpPr>
          <a:xfrm>
            <a:off x="1522001" y="1549477"/>
            <a:ext cx="6226810" cy="3888104"/>
            <a:chOff x="1522001" y="1549477"/>
            <a:chExt cx="6226810" cy="3888104"/>
          </a:xfrm>
        </p:grpSpPr>
        <p:sp>
          <p:nvSpPr>
            <p:cNvPr id="129" name="object 129"/>
            <p:cNvSpPr/>
            <p:nvPr/>
          </p:nvSpPr>
          <p:spPr>
            <a:xfrm>
              <a:off x="1559677" y="4834779"/>
              <a:ext cx="464184" cy="0"/>
            </a:xfrm>
            <a:custGeom>
              <a:avLst/>
              <a:gdLst/>
              <a:ahLst/>
              <a:cxnLst/>
              <a:rect l="l" t="t" r="r" b="b"/>
              <a:pathLst>
                <a:path w="464185">
                  <a:moveTo>
                    <a:pt x="0" y="0"/>
                  </a:moveTo>
                  <a:lnTo>
                    <a:pt x="0" y="0"/>
                  </a:lnTo>
                  <a:lnTo>
                    <a:pt x="463678" y="0"/>
                  </a:lnTo>
                </a:path>
              </a:pathLst>
            </a:custGeom>
            <a:ln w="10363">
              <a:solidFill>
                <a:srgbClr val="000000"/>
              </a:solidFill>
            </a:ln>
          </p:spPr>
          <p:txBody>
            <a:bodyPr wrap="square" lIns="0" tIns="0" rIns="0" bIns="0" rtlCol="0"/>
            <a:lstStyle/>
            <a:p>
              <a:endParaRPr/>
            </a:p>
          </p:txBody>
        </p:sp>
        <p:sp>
          <p:nvSpPr>
            <p:cNvPr id="130" name="object 130"/>
            <p:cNvSpPr/>
            <p:nvPr/>
          </p:nvSpPr>
          <p:spPr>
            <a:xfrm>
              <a:off x="1521993" y="4810594"/>
              <a:ext cx="540385" cy="47625"/>
            </a:xfrm>
            <a:custGeom>
              <a:avLst/>
              <a:gdLst/>
              <a:ahLst/>
              <a:cxnLst/>
              <a:rect l="l" t="t" r="r" b="b"/>
              <a:pathLst>
                <a:path w="540385" h="47625">
                  <a:moveTo>
                    <a:pt x="56299" y="0"/>
                  </a:moveTo>
                  <a:lnTo>
                    <a:pt x="0" y="24193"/>
                  </a:lnTo>
                  <a:lnTo>
                    <a:pt x="56299" y="47523"/>
                  </a:lnTo>
                  <a:lnTo>
                    <a:pt x="45923" y="24193"/>
                  </a:lnTo>
                  <a:lnTo>
                    <a:pt x="56299" y="0"/>
                  </a:lnTo>
                  <a:close/>
                </a:path>
                <a:path w="540385" h="47625">
                  <a:moveTo>
                    <a:pt x="540105" y="24193"/>
                  </a:moveTo>
                  <a:lnTo>
                    <a:pt x="483057" y="0"/>
                  </a:lnTo>
                  <a:lnTo>
                    <a:pt x="493433" y="24193"/>
                  </a:lnTo>
                  <a:lnTo>
                    <a:pt x="483057" y="47523"/>
                  </a:lnTo>
                  <a:lnTo>
                    <a:pt x="540105" y="24193"/>
                  </a:lnTo>
                  <a:close/>
                </a:path>
              </a:pathLst>
            </a:custGeom>
            <a:solidFill>
              <a:srgbClr val="000000"/>
            </a:solidFill>
          </p:spPr>
          <p:txBody>
            <a:bodyPr wrap="square" lIns="0" tIns="0" rIns="0" bIns="0" rtlCol="0"/>
            <a:lstStyle/>
            <a:p>
              <a:endParaRPr/>
            </a:p>
          </p:txBody>
        </p:sp>
        <p:sp>
          <p:nvSpPr>
            <p:cNvPr id="131" name="object 131"/>
            <p:cNvSpPr/>
            <p:nvPr/>
          </p:nvSpPr>
          <p:spPr>
            <a:xfrm>
              <a:off x="3719659" y="4834779"/>
              <a:ext cx="1003935" cy="0"/>
            </a:xfrm>
            <a:custGeom>
              <a:avLst/>
              <a:gdLst/>
              <a:ahLst/>
              <a:cxnLst/>
              <a:rect l="l" t="t" r="r" b="b"/>
              <a:pathLst>
                <a:path w="1003935">
                  <a:moveTo>
                    <a:pt x="0" y="0"/>
                  </a:moveTo>
                  <a:lnTo>
                    <a:pt x="0" y="0"/>
                  </a:lnTo>
                  <a:lnTo>
                    <a:pt x="1003888" y="0"/>
                  </a:lnTo>
                </a:path>
              </a:pathLst>
            </a:custGeom>
            <a:ln w="10363">
              <a:solidFill>
                <a:srgbClr val="000000"/>
              </a:solidFill>
            </a:ln>
          </p:spPr>
          <p:txBody>
            <a:bodyPr wrap="square" lIns="0" tIns="0" rIns="0" bIns="0" rtlCol="0"/>
            <a:lstStyle/>
            <a:p>
              <a:endParaRPr/>
            </a:p>
          </p:txBody>
        </p:sp>
        <p:sp>
          <p:nvSpPr>
            <p:cNvPr id="132" name="object 132"/>
            <p:cNvSpPr/>
            <p:nvPr/>
          </p:nvSpPr>
          <p:spPr>
            <a:xfrm>
              <a:off x="3681869" y="4810594"/>
              <a:ext cx="1080770" cy="47625"/>
            </a:xfrm>
            <a:custGeom>
              <a:avLst/>
              <a:gdLst/>
              <a:ahLst/>
              <a:cxnLst/>
              <a:rect l="l" t="t" r="r" b="b"/>
              <a:pathLst>
                <a:path w="1080770" h="47625">
                  <a:moveTo>
                    <a:pt x="56413" y="0"/>
                  </a:moveTo>
                  <a:lnTo>
                    <a:pt x="0" y="24193"/>
                  </a:lnTo>
                  <a:lnTo>
                    <a:pt x="56413" y="47523"/>
                  </a:lnTo>
                  <a:lnTo>
                    <a:pt x="46024" y="24193"/>
                  </a:lnTo>
                  <a:lnTo>
                    <a:pt x="56413" y="0"/>
                  </a:lnTo>
                  <a:close/>
                </a:path>
                <a:path w="1080770" h="47625">
                  <a:moveTo>
                    <a:pt x="1080198" y="24193"/>
                  </a:moveTo>
                  <a:lnTo>
                    <a:pt x="1023797" y="0"/>
                  </a:lnTo>
                  <a:lnTo>
                    <a:pt x="1033424" y="24193"/>
                  </a:lnTo>
                  <a:lnTo>
                    <a:pt x="1023797" y="47523"/>
                  </a:lnTo>
                  <a:lnTo>
                    <a:pt x="1080198" y="24193"/>
                  </a:lnTo>
                  <a:close/>
                </a:path>
              </a:pathLst>
            </a:custGeom>
            <a:solidFill>
              <a:srgbClr val="000000"/>
            </a:solidFill>
          </p:spPr>
          <p:txBody>
            <a:bodyPr wrap="square" lIns="0" tIns="0" rIns="0" bIns="0" rtlCol="0"/>
            <a:lstStyle/>
            <a:p>
              <a:endParaRPr/>
            </a:p>
          </p:txBody>
        </p:sp>
        <p:sp>
          <p:nvSpPr>
            <p:cNvPr id="133" name="object 133"/>
            <p:cNvSpPr/>
            <p:nvPr/>
          </p:nvSpPr>
          <p:spPr>
            <a:xfrm>
              <a:off x="2099887" y="4834779"/>
              <a:ext cx="1543685" cy="0"/>
            </a:xfrm>
            <a:custGeom>
              <a:avLst/>
              <a:gdLst/>
              <a:ahLst/>
              <a:cxnLst/>
              <a:rect l="l" t="t" r="r" b="b"/>
              <a:pathLst>
                <a:path w="1543685">
                  <a:moveTo>
                    <a:pt x="0" y="0"/>
                  </a:moveTo>
                  <a:lnTo>
                    <a:pt x="0" y="0"/>
                  </a:lnTo>
                  <a:lnTo>
                    <a:pt x="1543562" y="0"/>
                  </a:lnTo>
                </a:path>
              </a:pathLst>
            </a:custGeom>
            <a:ln w="10363">
              <a:solidFill>
                <a:srgbClr val="000000"/>
              </a:solidFill>
            </a:ln>
          </p:spPr>
          <p:txBody>
            <a:bodyPr wrap="square" lIns="0" tIns="0" rIns="0" bIns="0" rtlCol="0"/>
            <a:lstStyle/>
            <a:p>
              <a:endParaRPr/>
            </a:p>
          </p:txBody>
        </p:sp>
        <p:sp>
          <p:nvSpPr>
            <p:cNvPr id="134" name="object 134"/>
            <p:cNvSpPr/>
            <p:nvPr/>
          </p:nvSpPr>
          <p:spPr>
            <a:xfrm>
              <a:off x="2062099" y="4810594"/>
              <a:ext cx="1619885" cy="47625"/>
            </a:xfrm>
            <a:custGeom>
              <a:avLst/>
              <a:gdLst/>
              <a:ahLst/>
              <a:cxnLst/>
              <a:rect l="l" t="t" r="r" b="b"/>
              <a:pathLst>
                <a:path w="1619885" h="47625">
                  <a:moveTo>
                    <a:pt x="56083" y="0"/>
                  </a:moveTo>
                  <a:lnTo>
                    <a:pt x="0" y="24193"/>
                  </a:lnTo>
                  <a:lnTo>
                    <a:pt x="56083" y="47523"/>
                  </a:lnTo>
                  <a:lnTo>
                    <a:pt x="45707" y="24193"/>
                  </a:lnTo>
                  <a:lnTo>
                    <a:pt x="56083" y="0"/>
                  </a:lnTo>
                  <a:close/>
                </a:path>
                <a:path w="1619885" h="47625">
                  <a:moveTo>
                    <a:pt x="1619770" y="24193"/>
                  </a:moveTo>
                  <a:lnTo>
                    <a:pt x="1562938" y="0"/>
                  </a:lnTo>
                  <a:lnTo>
                    <a:pt x="1573314" y="24193"/>
                  </a:lnTo>
                  <a:lnTo>
                    <a:pt x="1562938" y="47523"/>
                  </a:lnTo>
                  <a:lnTo>
                    <a:pt x="1619770" y="24193"/>
                  </a:lnTo>
                  <a:close/>
                </a:path>
              </a:pathLst>
            </a:custGeom>
            <a:solidFill>
              <a:srgbClr val="000000"/>
            </a:solidFill>
          </p:spPr>
          <p:txBody>
            <a:bodyPr wrap="square" lIns="0" tIns="0" rIns="0" bIns="0" rtlCol="0"/>
            <a:lstStyle/>
            <a:p>
              <a:endParaRPr/>
            </a:p>
          </p:txBody>
        </p:sp>
        <p:sp>
          <p:nvSpPr>
            <p:cNvPr id="135" name="object 135"/>
            <p:cNvSpPr/>
            <p:nvPr/>
          </p:nvSpPr>
          <p:spPr>
            <a:xfrm>
              <a:off x="6585327" y="1554874"/>
              <a:ext cx="1158240" cy="3877310"/>
            </a:xfrm>
            <a:custGeom>
              <a:avLst/>
              <a:gdLst/>
              <a:ahLst/>
              <a:cxnLst/>
              <a:rect l="l" t="t" r="r" b="b"/>
              <a:pathLst>
                <a:path w="1158240" h="3877310">
                  <a:moveTo>
                    <a:pt x="0" y="3877205"/>
                  </a:moveTo>
                  <a:lnTo>
                    <a:pt x="0" y="3877205"/>
                  </a:lnTo>
                  <a:lnTo>
                    <a:pt x="0" y="3800134"/>
                  </a:lnTo>
                </a:path>
                <a:path w="1158240" h="3877310">
                  <a:moveTo>
                    <a:pt x="539995" y="3877205"/>
                  </a:moveTo>
                  <a:lnTo>
                    <a:pt x="539995" y="3877205"/>
                  </a:lnTo>
                  <a:lnTo>
                    <a:pt x="539995" y="3800134"/>
                  </a:lnTo>
                </a:path>
                <a:path w="1158240" h="3877310">
                  <a:moveTo>
                    <a:pt x="1157698" y="3072562"/>
                  </a:moveTo>
                  <a:lnTo>
                    <a:pt x="1157698" y="3072562"/>
                  </a:lnTo>
                  <a:lnTo>
                    <a:pt x="1080633" y="3072562"/>
                  </a:lnTo>
                </a:path>
                <a:path w="1158240" h="3877310">
                  <a:moveTo>
                    <a:pt x="0" y="3241369"/>
                  </a:moveTo>
                  <a:lnTo>
                    <a:pt x="0" y="3241369"/>
                  </a:lnTo>
                  <a:lnTo>
                    <a:pt x="0" y="3086906"/>
                  </a:lnTo>
                </a:path>
                <a:path w="1158240" h="3877310">
                  <a:moveTo>
                    <a:pt x="539995" y="3241369"/>
                  </a:moveTo>
                  <a:lnTo>
                    <a:pt x="539995" y="3241369"/>
                  </a:lnTo>
                  <a:lnTo>
                    <a:pt x="539995" y="3086906"/>
                  </a:lnTo>
                </a:path>
                <a:path w="1158240" h="3877310">
                  <a:moveTo>
                    <a:pt x="0" y="2469696"/>
                  </a:moveTo>
                  <a:lnTo>
                    <a:pt x="0" y="2469696"/>
                  </a:lnTo>
                  <a:lnTo>
                    <a:pt x="0" y="2315233"/>
                  </a:lnTo>
                </a:path>
                <a:path w="1158240" h="3877310">
                  <a:moveTo>
                    <a:pt x="539995" y="2469696"/>
                  </a:moveTo>
                  <a:lnTo>
                    <a:pt x="539995" y="2469696"/>
                  </a:lnTo>
                  <a:lnTo>
                    <a:pt x="539995" y="2315233"/>
                  </a:lnTo>
                </a:path>
                <a:path w="1158240" h="3877310">
                  <a:moveTo>
                    <a:pt x="0" y="1698023"/>
                  </a:moveTo>
                  <a:lnTo>
                    <a:pt x="0" y="1698023"/>
                  </a:lnTo>
                  <a:lnTo>
                    <a:pt x="0" y="1543560"/>
                  </a:lnTo>
                </a:path>
                <a:path w="1158240" h="3877310">
                  <a:moveTo>
                    <a:pt x="539995" y="1698023"/>
                  </a:moveTo>
                  <a:lnTo>
                    <a:pt x="539995" y="1698023"/>
                  </a:lnTo>
                  <a:lnTo>
                    <a:pt x="539995" y="1543560"/>
                  </a:lnTo>
                </a:path>
                <a:path w="1158240" h="3877310">
                  <a:moveTo>
                    <a:pt x="0" y="926029"/>
                  </a:moveTo>
                  <a:lnTo>
                    <a:pt x="0" y="926029"/>
                  </a:lnTo>
                  <a:lnTo>
                    <a:pt x="0" y="771673"/>
                  </a:lnTo>
                </a:path>
                <a:path w="1158240" h="3877310">
                  <a:moveTo>
                    <a:pt x="539995" y="926029"/>
                  </a:moveTo>
                  <a:lnTo>
                    <a:pt x="539995" y="926029"/>
                  </a:lnTo>
                  <a:lnTo>
                    <a:pt x="539995" y="771673"/>
                  </a:lnTo>
                </a:path>
                <a:path w="1158240" h="3877310">
                  <a:moveTo>
                    <a:pt x="0" y="154356"/>
                  </a:moveTo>
                  <a:lnTo>
                    <a:pt x="0" y="154356"/>
                  </a:lnTo>
                  <a:lnTo>
                    <a:pt x="0" y="0"/>
                  </a:lnTo>
                </a:path>
                <a:path w="1158240" h="3877310">
                  <a:moveTo>
                    <a:pt x="539995" y="154356"/>
                  </a:moveTo>
                  <a:lnTo>
                    <a:pt x="539995" y="154356"/>
                  </a:lnTo>
                  <a:lnTo>
                    <a:pt x="539995" y="0"/>
                  </a:lnTo>
                </a:path>
              </a:pathLst>
            </a:custGeom>
            <a:ln w="10363">
              <a:solidFill>
                <a:srgbClr val="000000"/>
              </a:solidFill>
            </a:ln>
          </p:spPr>
          <p:txBody>
            <a:bodyPr wrap="square" lIns="0" tIns="0" rIns="0" bIns="0" rtlCol="0"/>
            <a:lstStyle/>
            <a:p>
              <a:endParaRPr/>
            </a:p>
          </p:txBody>
        </p:sp>
      </p:grpSp>
      <p:sp>
        <p:nvSpPr>
          <p:cNvPr id="136" name="object 136"/>
          <p:cNvSpPr txBox="1"/>
          <p:nvPr/>
        </p:nvSpPr>
        <p:spPr>
          <a:xfrm>
            <a:off x="7752162" y="4523911"/>
            <a:ext cx="217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0%</a:t>
            </a:r>
            <a:endParaRPr sz="1000">
              <a:latin typeface="Times New Roman"/>
              <a:cs typeface="Times New Roman"/>
            </a:endParaRPr>
          </a:p>
        </p:txBody>
      </p:sp>
      <p:sp>
        <p:nvSpPr>
          <p:cNvPr id="137" name="object 137"/>
          <p:cNvSpPr txBox="1"/>
          <p:nvPr/>
        </p:nvSpPr>
        <p:spPr>
          <a:xfrm>
            <a:off x="5998702" y="5437202"/>
            <a:ext cx="90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0</a:t>
            </a:r>
            <a:endParaRPr sz="1000">
              <a:latin typeface="Times New Roman"/>
              <a:cs typeface="Times New Roman"/>
            </a:endParaRPr>
          </a:p>
        </p:txBody>
      </p:sp>
      <p:sp>
        <p:nvSpPr>
          <p:cNvPr id="138" name="object 138"/>
          <p:cNvSpPr txBox="1"/>
          <p:nvPr/>
        </p:nvSpPr>
        <p:spPr>
          <a:xfrm>
            <a:off x="6538911" y="5437202"/>
            <a:ext cx="90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5</a:t>
            </a:r>
            <a:endParaRPr sz="1000">
              <a:latin typeface="Times New Roman"/>
              <a:cs typeface="Times New Roman"/>
            </a:endParaRPr>
          </a:p>
        </p:txBody>
      </p:sp>
      <p:sp>
        <p:nvSpPr>
          <p:cNvPr id="139" name="object 139"/>
          <p:cNvSpPr txBox="1"/>
          <p:nvPr/>
        </p:nvSpPr>
        <p:spPr>
          <a:xfrm>
            <a:off x="7586578" y="5437202"/>
            <a:ext cx="15303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15</a:t>
            </a:r>
            <a:endParaRPr sz="1000">
              <a:latin typeface="Times New Roman"/>
              <a:cs typeface="Times New Roman"/>
            </a:endParaRPr>
          </a:p>
        </p:txBody>
      </p:sp>
      <p:sp>
        <p:nvSpPr>
          <p:cNvPr id="140" name="object 140"/>
          <p:cNvSpPr txBox="1"/>
          <p:nvPr/>
        </p:nvSpPr>
        <p:spPr>
          <a:xfrm>
            <a:off x="6616727" y="5437202"/>
            <a:ext cx="582930" cy="328930"/>
          </a:xfrm>
          <a:prstGeom prst="rect">
            <a:avLst/>
          </a:prstGeom>
        </p:spPr>
        <p:txBody>
          <a:bodyPr vert="horz" wrap="square" lIns="0" tIns="13970" rIns="0" bIns="0" rtlCol="0">
            <a:spAutoFit/>
          </a:bodyPr>
          <a:lstStyle/>
          <a:p>
            <a:pPr marL="442595">
              <a:lnSpc>
                <a:spcPts val="1185"/>
              </a:lnSpc>
              <a:spcBef>
                <a:spcPts val="110"/>
              </a:spcBef>
            </a:pPr>
            <a:r>
              <a:rPr sz="1000" b="1" spc="-5" dirty="0">
                <a:latin typeface="Times New Roman"/>
                <a:cs typeface="Times New Roman"/>
              </a:rPr>
              <a:t>10</a:t>
            </a:r>
            <a:endParaRPr sz="1000">
              <a:latin typeface="Times New Roman"/>
              <a:cs typeface="Times New Roman"/>
            </a:endParaRPr>
          </a:p>
          <a:p>
            <a:pPr marL="12700">
              <a:lnSpc>
                <a:spcPts val="1185"/>
              </a:lnSpc>
            </a:pPr>
            <a:r>
              <a:rPr sz="1000" b="1" dirty="0">
                <a:latin typeface="Times New Roman"/>
                <a:cs typeface="Times New Roman"/>
              </a:rPr>
              <a:t>minutes</a:t>
            </a:r>
            <a:endParaRPr sz="1000">
              <a:latin typeface="Times New Roman"/>
              <a:cs typeface="Times New Roman"/>
            </a:endParaRPr>
          </a:p>
        </p:txBody>
      </p:sp>
      <p:sp>
        <p:nvSpPr>
          <p:cNvPr id="141" name="object 141"/>
          <p:cNvSpPr txBox="1"/>
          <p:nvPr/>
        </p:nvSpPr>
        <p:spPr>
          <a:xfrm>
            <a:off x="6276139" y="5894533"/>
            <a:ext cx="1277620" cy="180340"/>
          </a:xfrm>
          <a:prstGeom prst="rect">
            <a:avLst/>
          </a:prstGeom>
        </p:spPr>
        <p:txBody>
          <a:bodyPr vert="horz" wrap="square" lIns="0" tIns="13970" rIns="0" bIns="0" rtlCol="0">
            <a:spAutoFit/>
          </a:bodyPr>
          <a:lstStyle/>
          <a:p>
            <a:pPr marL="12700">
              <a:lnSpc>
                <a:spcPct val="100000"/>
              </a:lnSpc>
              <a:spcBef>
                <a:spcPts val="110"/>
              </a:spcBef>
            </a:pPr>
            <a:r>
              <a:rPr sz="1000" b="1" dirty="0">
                <a:latin typeface="Times New Roman"/>
                <a:cs typeface="Times New Roman"/>
              </a:rPr>
              <a:t>(b)</a:t>
            </a:r>
            <a:r>
              <a:rPr sz="1000" b="1" spc="-60" dirty="0">
                <a:latin typeface="Times New Roman"/>
                <a:cs typeface="Times New Roman"/>
              </a:rPr>
              <a:t> </a:t>
            </a:r>
            <a:r>
              <a:rPr sz="1000" b="1" dirty="0">
                <a:latin typeface="Times New Roman"/>
                <a:cs typeface="Times New Roman"/>
              </a:rPr>
              <a:t>Multiprogramming</a:t>
            </a:r>
            <a:endParaRPr sz="1000">
              <a:latin typeface="Times New Roman"/>
              <a:cs typeface="Times New Roman"/>
            </a:endParaRPr>
          </a:p>
        </p:txBody>
      </p:sp>
      <p:sp>
        <p:nvSpPr>
          <p:cNvPr id="142" name="object 142"/>
          <p:cNvSpPr txBox="1"/>
          <p:nvPr/>
        </p:nvSpPr>
        <p:spPr>
          <a:xfrm>
            <a:off x="3291660" y="6190282"/>
            <a:ext cx="2807335" cy="246221"/>
          </a:xfrm>
          <a:prstGeom prst="rect">
            <a:avLst/>
          </a:prstGeom>
        </p:spPr>
        <p:txBody>
          <a:bodyPr vert="horz" wrap="square" lIns="0" tIns="15240" rIns="0" bIns="0" rtlCol="0">
            <a:spAutoFit/>
          </a:bodyPr>
          <a:lstStyle/>
          <a:p>
            <a:pPr marL="12700">
              <a:lnSpc>
                <a:spcPct val="100000"/>
              </a:lnSpc>
              <a:spcBef>
                <a:spcPts val="120"/>
              </a:spcBef>
            </a:pPr>
            <a:r>
              <a:rPr sz="1500" b="1" dirty="0">
                <a:latin typeface="Times New Roman"/>
                <a:cs typeface="Times New Roman"/>
              </a:rPr>
              <a:t>Figure</a:t>
            </a:r>
            <a:r>
              <a:rPr sz="1500" b="1" spc="-20" dirty="0">
                <a:latin typeface="Times New Roman"/>
                <a:cs typeface="Times New Roman"/>
              </a:rPr>
              <a:t> </a:t>
            </a:r>
            <a:r>
              <a:rPr lang="en-US" sz="1500" b="1" dirty="0" smtClean="0">
                <a:latin typeface="Times New Roman"/>
                <a:cs typeface="Times New Roman"/>
              </a:rPr>
              <a:t>:</a:t>
            </a:r>
            <a:r>
              <a:rPr sz="1500" b="1" spc="340" dirty="0" smtClean="0">
                <a:latin typeface="Times New Roman"/>
                <a:cs typeface="Times New Roman"/>
              </a:rPr>
              <a:t> </a:t>
            </a:r>
            <a:r>
              <a:rPr sz="1500" b="1" dirty="0">
                <a:solidFill>
                  <a:srgbClr val="FF0000"/>
                </a:solidFill>
                <a:latin typeface="Times New Roman"/>
                <a:cs typeface="Times New Roman"/>
              </a:rPr>
              <a:t>Utilization</a:t>
            </a:r>
            <a:r>
              <a:rPr sz="1500" b="1" spc="-15" dirty="0">
                <a:solidFill>
                  <a:srgbClr val="FF0000"/>
                </a:solidFill>
                <a:latin typeface="Times New Roman"/>
                <a:cs typeface="Times New Roman"/>
              </a:rPr>
              <a:t> </a:t>
            </a:r>
            <a:r>
              <a:rPr sz="1500" b="1" dirty="0">
                <a:solidFill>
                  <a:srgbClr val="FF0000"/>
                </a:solidFill>
                <a:latin typeface="Times New Roman"/>
                <a:cs typeface="Times New Roman"/>
              </a:rPr>
              <a:t>Histograms</a:t>
            </a:r>
            <a:endParaRPr sz="1500" dirty="0">
              <a:solidFill>
                <a:srgbClr val="FF0000"/>
              </a:solidFill>
              <a:latin typeface="Times New Roman"/>
              <a:cs typeface="Times New Roman"/>
            </a:endParaRPr>
          </a:p>
        </p:txBody>
      </p:sp>
      <p:sp>
        <p:nvSpPr>
          <p:cNvPr id="143" name="object 143"/>
          <p:cNvSpPr txBox="1"/>
          <p:nvPr/>
        </p:nvSpPr>
        <p:spPr>
          <a:xfrm>
            <a:off x="6133674" y="4794730"/>
            <a:ext cx="33845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J</a:t>
            </a:r>
            <a:r>
              <a:rPr sz="1000" b="1" dirty="0">
                <a:latin typeface="Times New Roman"/>
                <a:cs typeface="Times New Roman"/>
              </a:rPr>
              <a:t>OB</a:t>
            </a:r>
            <a:r>
              <a:rPr sz="1000" b="1" spc="5" dirty="0">
                <a:latin typeface="Times New Roman"/>
                <a:cs typeface="Times New Roman"/>
              </a:rPr>
              <a:t>1</a:t>
            </a:r>
            <a:endParaRPr sz="1000">
              <a:latin typeface="Times New Roman"/>
              <a:cs typeface="Times New Roman"/>
            </a:endParaRPr>
          </a:p>
        </p:txBody>
      </p:sp>
      <p:sp>
        <p:nvSpPr>
          <p:cNvPr id="144" name="object 144"/>
          <p:cNvSpPr txBox="1"/>
          <p:nvPr/>
        </p:nvSpPr>
        <p:spPr>
          <a:xfrm>
            <a:off x="6602169" y="4982055"/>
            <a:ext cx="33845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J</a:t>
            </a:r>
            <a:r>
              <a:rPr sz="1000" b="1" dirty="0">
                <a:latin typeface="Times New Roman"/>
                <a:cs typeface="Times New Roman"/>
              </a:rPr>
              <a:t>OB</a:t>
            </a:r>
            <a:r>
              <a:rPr sz="1000" b="1" spc="5" dirty="0">
                <a:latin typeface="Times New Roman"/>
                <a:cs typeface="Times New Roman"/>
              </a:rPr>
              <a:t>2</a:t>
            </a:r>
            <a:endParaRPr sz="1000">
              <a:latin typeface="Times New Roman"/>
              <a:cs typeface="Times New Roman"/>
            </a:endParaRPr>
          </a:p>
        </p:txBody>
      </p:sp>
      <p:sp>
        <p:nvSpPr>
          <p:cNvPr id="145" name="object 145"/>
          <p:cNvSpPr txBox="1"/>
          <p:nvPr/>
        </p:nvSpPr>
        <p:spPr>
          <a:xfrm>
            <a:off x="6402869" y="5176552"/>
            <a:ext cx="33845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J</a:t>
            </a:r>
            <a:r>
              <a:rPr sz="1000" b="1" dirty="0">
                <a:latin typeface="Times New Roman"/>
                <a:cs typeface="Times New Roman"/>
              </a:rPr>
              <a:t>OB</a:t>
            </a:r>
            <a:r>
              <a:rPr sz="1000" b="1" spc="5" dirty="0">
                <a:latin typeface="Times New Roman"/>
                <a:cs typeface="Times New Roman"/>
              </a:rPr>
              <a:t>3</a:t>
            </a:r>
            <a:endParaRPr sz="1000">
              <a:latin typeface="Times New Roman"/>
              <a:cs typeface="Times New Roman"/>
            </a:endParaRPr>
          </a:p>
        </p:txBody>
      </p:sp>
      <p:sp>
        <p:nvSpPr>
          <p:cNvPr id="146" name="object 146"/>
          <p:cNvSpPr txBox="1"/>
          <p:nvPr/>
        </p:nvSpPr>
        <p:spPr>
          <a:xfrm>
            <a:off x="5319774" y="4792268"/>
            <a:ext cx="66675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Jo</a:t>
            </a:r>
            <a:r>
              <a:rPr sz="1000" b="1" spc="5" dirty="0">
                <a:latin typeface="Times New Roman"/>
                <a:cs typeface="Times New Roman"/>
              </a:rPr>
              <a:t>b</a:t>
            </a:r>
            <a:r>
              <a:rPr sz="1000" b="1" spc="-10" dirty="0">
                <a:latin typeface="Times New Roman"/>
                <a:cs typeface="Times New Roman"/>
              </a:rPr>
              <a:t> </a:t>
            </a:r>
            <a:r>
              <a:rPr sz="1000" b="1" dirty="0">
                <a:latin typeface="Times New Roman"/>
                <a:cs typeface="Times New Roman"/>
              </a:rPr>
              <a:t>His</a:t>
            </a:r>
            <a:r>
              <a:rPr sz="1000" b="1" spc="-5" dirty="0">
                <a:latin typeface="Times New Roman"/>
                <a:cs typeface="Times New Roman"/>
              </a:rPr>
              <a:t>to</a:t>
            </a:r>
            <a:r>
              <a:rPr sz="1000" b="1" spc="5" dirty="0">
                <a:latin typeface="Times New Roman"/>
                <a:cs typeface="Times New Roman"/>
              </a:rPr>
              <a:t>ry</a:t>
            </a:r>
            <a:endParaRPr sz="1000">
              <a:latin typeface="Times New Roman"/>
              <a:cs typeface="Times New Roman"/>
            </a:endParaRPr>
          </a:p>
        </p:txBody>
      </p:sp>
      <p:sp>
        <p:nvSpPr>
          <p:cNvPr id="147" name="object 147"/>
          <p:cNvSpPr txBox="1"/>
          <p:nvPr/>
        </p:nvSpPr>
        <p:spPr>
          <a:xfrm>
            <a:off x="5566385" y="4270647"/>
            <a:ext cx="423545"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P</a:t>
            </a:r>
            <a:r>
              <a:rPr sz="1000" b="1" dirty="0">
                <a:latin typeface="Times New Roman"/>
                <a:cs typeface="Times New Roman"/>
              </a:rPr>
              <a:t>ri</a:t>
            </a:r>
            <a:r>
              <a:rPr sz="1000" b="1" spc="-5" dirty="0">
                <a:latin typeface="Times New Roman"/>
                <a:cs typeface="Times New Roman"/>
              </a:rPr>
              <a:t>n</a:t>
            </a:r>
            <a:r>
              <a:rPr sz="1000" b="1" spc="5" dirty="0">
                <a:latin typeface="Times New Roman"/>
                <a:cs typeface="Times New Roman"/>
              </a:rPr>
              <a:t>ter</a:t>
            </a:r>
            <a:endParaRPr sz="1000">
              <a:latin typeface="Times New Roman"/>
              <a:cs typeface="Times New Roman"/>
            </a:endParaRPr>
          </a:p>
        </p:txBody>
      </p:sp>
      <p:sp>
        <p:nvSpPr>
          <p:cNvPr id="148" name="object 148"/>
          <p:cNvSpPr txBox="1"/>
          <p:nvPr/>
        </p:nvSpPr>
        <p:spPr>
          <a:xfrm>
            <a:off x="5452391" y="3498974"/>
            <a:ext cx="537210" cy="180340"/>
          </a:xfrm>
          <a:prstGeom prst="rect">
            <a:avLst/>
          </a:prstGeom>
        </p:spPr>
        <p:txBody>
          <a:bodyPr vert="horz" wrap="square" lIns="0" tIns="13970" rIns="0" bIns="0" rtlCol="0">
            <a:spAutoFit/>
          </a:bodyPr>
          <a:lstStyle/>
          <a:p>
            <a:pPr marL="12700">
              <a:lnSpc>
                <a:spcPct val="100000"/>
              </a:lnSpc>
              <a:spcBef>
                <a:spcPts val="110"/>
              </a:spcBef>
            </a:pPr>
            <a:r>
              <a:rPr sz="1000" b="1" dirty="0">
                <a:latin typeface="Times New Roman"/>
                <a:cs typeface="Times New Roman"/>
              </a:rPr>
              <a:t>T</a:t>
            </a:r>
            <a:r>
              <a:rPr sz="1000" b="1" spc="5" dirty="0">
                <a:latin typeface="Times New Roman"/>
                <a:cs typeface="Times New Roman"/>
              </a:rPr>
              <a:t>erm</a:t>
            </a:r>
            <a:r>
              <a:rPr sz="1000" b="1" spc="-5" dirty="0">
                <a:latin typeface="Times New Roman"/>
                <a:cs typeface="Times New Roman"/>
              </a:rPr>
              <a:t>ina</a:t>
            </a:r>
            <a:r>
              <a:rPr sz="1000" b="1" dirty="0">
                <a:latin typeface="Times New Roman"/>
                <a:cs typeface="Times New Roman"/>
              </a:rPr>
              <a:t>l</a:t>
            </a:r>
            <a:endParaRPr sz="1000">
              <a:latin typeface="Times New Roman"/>
              <a:cs typeface="Times New Roman"/>
            </a:endParaRPr>
          </a:p>
        </p:txBody>
      </p:sp>
      <p:sp>
        <p:nvSpPr>
          <p:cNvPr id="149" name="object 149"/>
          <p:cNvSpPr txBox="1"/>
          <p:nvPr/>
        </p:nvSpPr>
        <p:spPr>
          <a:xfrm>
            <a:off x="5716020" y="2742501"/>
            <a:ext cx="274320" cy="180340"/>
          </a:xfrm>
          <a:prstGeom prst="rect">
            <a:avLst/>
          </a:prstGeom>
        </p:spPr>
        <p:txBody>
          <a:bodyPr vert="horz" wrap="square" lIns="0" tIns="13970" rIns="0" bIns="0" rtlCol="0">
            <a:spAutoFit/>
          </a:bodyPr>
          <a:lstStyle/>
          <a:p>
            <a:pPr marL="12700">
              <a:lnSpc>
                <a:spcPct val="100000"/>
              </a:lnSpc>
              <a:spcBef>
                <a:spcPts val="110"/>
              </a:spcBef>
            </a:pPr>
            <a:r>
              <a:rPr sz="1000" b="1" dirty="0">
                <a:latin typeface="Times New Roman"/>
                <a:cs typeface="Times New Roman"/>
              </a:rPr>
              <a:t>Disk</a:t>
            </a:r>
            <a:endParaRPr sz="1000">
              <a:latin typeface="Times New Roman"/>
              <a:cs typeface="Times New Roman"/>
            </a:endParaRPr>
          </a:p>
        </p:txBody>
      </p:sp>
      <p:sp>
        <p:nvSpPr>
          <p:cNvPr id="150" name="object 150"/>
          <p:cNvSpPr txBox="1"/>
          <p:nvPr/>
        </p:nvSpPr>
        <p:spPr>
          <a:xfrm>
            <a:off x="5494885" y="1955414"/>
            <a:ext cx="495934"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Mem</a:t>
            </a:r>
            <a:r>
              <a:rPr sz="1000" b="1" spc="-5" dirty="0">
                <a:latin typeface="Times New Roman"/>
                <a:cs typeface="Times New Roman"/>
              </a:rPr>
              <a:t>o</a:t>
            </a:r>
            <a:r>
              <a:rPr sz="1000" b="1" spc="5" dirty="0">
                <a:latin typeface="Times New Roman"/>
                <a:cs typeface="Times New Roman"/>
              </a:rPr>
              <a:t>ry</a:t>
            </a:r>
            <a:endParaRPr sz="1000">
              <a:latin typeface="Times New Roman"/>
              <a:cs typeface="Times New Roman"/>
            </a:endParaRPr>
          </a:p>
        </p:txBody>
      </p:sp>
      <p:sp>
        <p:nvSpPr>
          <p:cNvPr id="151" name="object 151"/>
          <p:cNvSpPr txBox="1"/>
          <p:nvPr/>
        </p:nvSpPr>
        <p:spPr>
          <a:xfrm>
            <a:off x="5702213" y="1198833"/>
            <a:ext cx="288925" cy="180340"/>
          </a:xfrm>
          <a:prstGeom prst="rect">
            <a:avLst/>
          </a:prstGeom>
        </p:spPr>
        <p:txBody>
          <a:bodyPr vert="horz" wrap="square" lIns="0" tIns="13970" rIns="0" bIns="0" rtlCol="0">
            <a:spAutoFit/>
          </a:bodyPr>
          <a:lstStyle/>
          <a:p>
            <a:pPr marL="12700">
              <a:lnSpc>
                <a:spcPct val="100000"/>
              </a:lnSpc>
              <a:spcBef>
                <a:spcPts val="110"/>
              </a:spcBef>
            </a:pPr>
            <a:r>
              <a:rPr sz="1000" b="1" dirty="0">
                <a:latin typeface="Times New Roman"/>
                <a:cs typeface="Times New Roman"/>
              </a:rPr>
              <a:t>C</a:t>
            </a:r>
            <a:r>
              <a:rPr sz="1000" b="1" spc="-5" dirty="0">
                <a:latin typeface="Times New Roman"/>
                <a:cs typeface="Times New Roman"/>
              </a:rPr>
              <a:t>P</a:t>
            </a:r>
            <a:r>
              <a:rPr sz="1000" b="1" spc="5" dirty="0">
                <a:latin typeface="Times New Roman"/>
                <a:cs typeface="Times New Roman"/>
              </a:rPr>
              <a:t>U</a:t>
            </a:r>
            <a:endParaRPr sz="1000">
              <a:latin typeface="Times New Roman"/>
              <a:cs typeface="Times New Roman"/>
            </a:endParaRPr>
          </a:p>
        </p:txBody>
      </p:sp>
      <p:sp>
        <p:nvSpPr>
          <p:cNvPr id="152" name="object 152"/>
          <p:cNvSpPr/>
          <p:nvPr/>
        </p:nvSpPr>
        <p:spPr>
          <a:xfrm>
            <a:off x="7665960" y="3855550"/>
            <a:ext cx="77470" cy="154940"/>
          </a:xfrm>
          <a:custGeom>
            <a:avLst/>
            <a:gdLst/>
            <a:ahLst/>
            <a:cxnLst/>
            <a:rect l="l" t="t" r="r" b="b"/>
            <a:pathLst>
              <a:path w="77470" h="154939">
                <a:moveTo>
                  <a:pt x="77065" y="154356"/>
                </a:moveTo>
                <a:lnTo>
                  <a:pt x="77065" y="154356"/>
                </a:lnTo>
                <a:lnTo>
                  <a:pt x="0" y="154356"/>
                </a:lnTo>
              </a:path>
              <a:path w="77470" h="154939">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53" name="object 153"/>
          <p:cNvSpPr txBox="1"/>
          <p:nvPr/>
        </p:nvSpPr>
        <p:spPr>
          <a:xfrm>
            <a:off x="7125360" y="3752238"/>
            <a:ext cx="970915" cy="334645"/>
          </a:xfrm>
          <a:prstGeom prst="rect">
            <a:avLst/>
          </a:prstGeom>
        </p:spPr>
        <p:txBody>
          <a:bodyPr vert="horz" wrap="square" lIns="0" tIns="13970" rIns="0" bIns="0" rtlCol="0">
            <a:spAutoFit/>
          </a:bodyPr>
          <a:lstStyle/>
          <a:p>
            <a:pPr marL="639445">
              <a:lnSpc>
                <a:spcPct val="100000"/>
              </a:lnSpc>
              <a:spcBef>
                <a:spcPts val="110"/>
              </a:spcBef>
            </a:pPr>
            <a:r>
              <a:rPr sz="1000" b="1" spc="-5" dirty="0">
                <a:latin typeface="Times New Roman"/>
                <a:cs typeface="Times New Roman"/>
              </a:rPr>
              <a:t>0%</a:t>
            </a:r>
            <a:endParaRPr sz="1000">
              <a:latin typeface="Times New Roman"/>
              <a:cs typeface="Times New Roman"/>
            </a:endParaRPr>
          </a:p>
          <a:p>
            <a:pPr marL="12700">
              <a:lnSpc>
                <a:spcPct val="100000"/>
              </a:lnSpc>
              <a:spcBef>
                <a:spcPts val="15"/>
              </a:spcBef>
              <a:tabLst>
                <a:tab pos="523875" algn="l"/>
              </a:tabLst>
            </a:pPr>
            <a:r>
              <a:rPr sz="1000" b="1" u="sng" dirty="0">
                <a:uFill>
                  <a:solidFill>
                    <a:srgbClr val="000000"/>
                  </a:solidFill>
                </a:uFill>
                <a:latin typeface="Times New Roman"/>
                <a:cs typeface="Times New Roman"/>
              </a:rPr>
              <a:t> 	</a:t>
            </a:r>
            <a:r>
              <a:rPr sz="1000" b="1" dirty="0">
                <a:latin typeface="Times New Roman"/>
                <a:cs typeface="Times New Roman"/>
              </a:rPr>
              <a:t>   </a:t>
            </a:r>
            <a:r>
              <a:rPr sz="1000" b="1" spc="-95" dirty="0">
                <a:latin typeface="Times New Roman"/>
                <a:cs typeface="Times New Roman"/>
              </a:rPr>
              <a:t> </a:t>
            </a:r>
            <a:r>
              <a:rPr sz="1000" b="1" spc="-5" dirty="0">
                <a:latin typeface="Times New Roman"/>
                <a:cs typeface="Times New Roman"/>
              </a:rPr>
              <a:t>100%</a:t>
            </a:r>
            <a:endParaRPr sz="1000">
              <a:latin typeface="Times New Roman"/>
              <a:cs typeface="Times New Roman"/>
            </a:endParaRPr>
          </a:p>
        </p:txBody>
      </p:sp>
      <p:sp>
        <p:nvSpPr>
          <p:cNvPr id="154" name="object 154"/>
          <p:cNvSpPr/>
          <p:nvPr/>
        </p:nvSpPr>
        <p:spPr>
          <a:xfrm>
            <a:off x="7665960" y="3238233"/>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55" name="object 155"/>
          <p:cNvSpPr txBox="1"/>
          <p:nvPr/>
        </p:nvSpPr>
        <p:spPr>
          <a:xfrm>
            <a:off x="6096746" y="3134707"/>
            <a:ext cx="1999614" cy="180340"/>
          </a:xfrm>
          <a:prstGeom prst="rect">
            <a:avLst/>
          </a:prstGeom>
        </p:spPr>
        <p:txBody>
          <a:bodyPr vert="horz" wrap="square" lIns="0" tIns="13970" rIns="0" bIns="0" rtlCol="0">
            <a:spAutoFit/>
          </a:bodyPr>
          <a:lstStyle/>
          <a:p>
            <a:pPr marL="12700">
              <a:lnSpc>
                <a:spcPct val="100000"/>
              </a:lnSpc>
              <a:spcBef>
                <a:spcPts val="110"/>
              </a:spcBef>
              <a:tabLst>
                <a:tab pos="1552575" algn="l"/>
              </a:tabLst>
            </a:pPr>
            <a:r>
              <a:rPr sz="1000" b="1" u="dash" dirty="0">
                <a:uFill>
                  <a:solidFill>
                    <a:srgbClr val="000000"/>
                  </a:solidFill>
                </a:uFill>
                <a:latin typeface="Times New Roman"/>
                <a:cs typeface="Times New Roman"/>
              </a:rPr>
              <a:t> 	</a:t>
            </a:r>
            <a:r>
              <a:rPr sz="1000" b="1" dirty="0">
                <a:latin typeface="Times New Roman"/>
                <a:cs typeface="Times New Roman"/>
              </a:rPr>
              <a:t>   </a:t>
            </a:r>
            <a:r>
              <a:rPr sz="1000" b="1" spc="-95" dirty="0">
                <a:latin typeface="Times New Roman"/>
                <a:cs typeface="Times New Roman"/>
              </a:rPr>
              <a:t> </a:t>
            </a:r>
            <a:r>
              <a:rPr sz="1000" b="1" spc="-5" dirty="0">
                <a:latin typeface="Times New Roman"/>
                <a:cs typeface="Times New Roman"/>
              </a:rPr>
              <a:t>100%</a:t>
            </a:r>
            <a:endParaRPr sz="1000">
              <a:latin typeface="Times New Roman"/>
              <a:cs typeface="Times New Roman"/>
            </a:endParaRPr>
          </a:p>
        </p:txBody>
      </p:sp>
      <p:sp>
        <p:nvSpPr>
          <p:cNvPr id="156" name="object 156"/>
          <p:cNvSpPr/>
          <p:nvPr/>
        </p:nvSpPr>
        <p:spPr>
          <a:xfrm>
            <a:off x="7665960" y="3083877"/>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57" name="object 157"/>
          <p:cNvSpPr txBox="1"/>
          <p:nvPr/>
        </p:nvSpPr>
        <p:spPr>
          <a:xfrm>
            <a:off x="7752162" y="2980244"/>
            <a:ext cx="217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0%</a:t>
            </a:r>
            <a:endParaRPr sz="1000">
              <a:latin typeface="Times New Roman"/>
              <a:cs typeface="Times New Roman"/>
            </a:endParaRPr>
          </a:p>
        </p:txBody>
      </p:sp>
      <p:sp>
        <p:nvSpPr>
          <p:cNvPr id="158" name="object 158"/>
          <p:cNvSpPr/>
          <p:nvPr/>
        </p:nvSpPr>
        <p:spPr>
          <a:xfrm>
            <a:off x="7665960" y="2312204"/>
            <a:ext cx="77470" cy="154940"/>
          </a:xfrm>
          <a:custGeom>
            <a:avLst/>
            <a:gdLst/>
            <a:ahLst/>
            <a:cxnLst/>
            <a:rect l="l" t="t" r="r" b="b"/>
            <a:pathLst>
              <a:path w="77470" h="154939">
                <a:moveTo>
                  <a:pt x="77065" y="154356"/>
                </a:moveTo>
                <a:lnTo>
                  <a:pt x="77065" y="154356"/>
                </a:lnTo>
                <a:lnTo>
                  <a:pt x="0" y="154356"/>
                </a:lnTo>
              </a:path>
              <a:path w="77470" h="154939">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59" name="object 159"/>
          <p:cNvSpPr txBox="1"/>
          <p:nvPr/>
        </p:nvSpPr>
        <p:spPr>
          <a:xfrm>
            <a:off x="7125360" y="2208570"/>
            <a:ext cx="970915" cy="334645"/>
          </a:xfrm>
          <a:prstGeom prst="rect">
            <a:avLst/>
          </a:prstGeom>
        </p:spPr>
        <p:txBody>
          <a:bodyPr vert="horz" wrap="square" lIns="0" tIns="13970" rIns="0" bIns="0" rtlCol="0">
            <a:spAutoFit/>
          </a:bodyPr>
          <a:lstStyle/>
          <a:p>
            <a:pPr marL="639445">
              <a:lnSpc>
                <a:spcPct val="100000"/>
              </a:lnSpc>
              <a:spcBef>
                <a:spcPts val="110"/>
              </a:spcBef>
            </a:pPr>
            <a:r>
              <a:rPr sz="1000" b="1" spc="-5" dirty="0">
                <a:latin typeface="Times New Roman"/>
                <a:cs typeface="Times New Roman"/>
              </a:rPr>
              <a:t>0%</a:t>
            </a:r>
            <a:endParaRPr sz="1000">
              <a:latin typeface="Times New Roman"/>
              <a:cs typeface="Times New Roman"/>
            </a:endParaRPr>
          </a:p>
          <a:p>
            <a:pPr marL="12700">
              <a:lnSpc>
                <a:spcPct val="100000"/>
              </a:lnSpc>
              <a:spcBef>
                <a:spcPts val="15"/>
              </a:spcBef>
              <a:tabLst>
                <a:tab pos="523875" algn="l"/>
              </a:tabLst>
            </a:pPr>
            <a:r>
              <a:rPr sz="1000" b="1" u="sng" dirty="0">
                <a:uFill>
                  <a:solidFill>
                    <a:srgbClr val="000000"/>
                  </a:solidFill>
                </a:uFill>
                <a:latin typeface="Times New Roman"/>
                <a:cs typeface="Times New Roman"/>
              </a:rPr>
              <a:t> 	</a:t>
            </a:r>
            <a:r>
              <a:rPr sz="1000" b="1" dirty="0">
                <a:latin typeface="Times New Roman"/>
                <a:cs typeface="Times New Roman"/>
              </a:rPr>
              <a:t>   </a:t>
            </a:r>
            <a:r>
              <a:rPr sz="1000" b="1" spc="-95" dirty="0">
                <a:latin typeface="Times New Roman"/>
                <a:cs typeface="Times New Roman"/>
              </a:rPr>
              <a:t> </a:t>
            </a:r>
            <a:r>
              <a:rPr sz="1000" b="1" spc="-5" dirty="0">
                <a:latin typeface="Times New Roman"/>
                <a:cs typeface="Times New Roman"/>
              </a:rPr>
              <a:t>100%</a:t>
            </a:r>
            <a:endParaRPr sz="1000">
              <a:latin typeface="Times New Roman"/>
              <a:cs typeface="Times New Roman"/>
            </a:endParaRPr>
          </a:p>
        </p:txBody>
      </p:sp>
      <p:sp>
        <p:nvSpPr>
          <p:cNvPr id="160" name="object 160"/>
          <p:cNvSpPr/>
          <p:nvPr/>
        </p:nvSpPr>
        <p:spPr>
          <a:xfrm>
            <a:off x="7665960" y="1540530"/>
            <a:ext cx="77470" cy="154940"/>
          </a:xfrm>
          <a:custGeom>
            <a:avLst/>
            <a:gdLst/>
            <a:ahLst/>
            <a:cxnLst/>
            <a:rect l="l" t="t" r="r" b="b"/>
            <a:pathLst>
              <a:path w="77470" h="154939">
                <a:moveTo>
                  <a:pt x="77065" y="154356"/>
                </a:moveTo>
                <a:lnTo>
                  <a:pt x="77065" y="154356"/>
                </a:lnTo>
                <a:lnTo>
                  <a:pt x="0" y="154356"/>
                </a:lnTo>
              </a:path>
              <a:path w="77470" h="154939">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61" name="object 161"/>
          <p:cNvSpPr txBox="1"/>
          <p:nvPr/>
        </p:nvSpPr>
        <p:spPr>
          <a:xfrm>
            <a:off x="7752162" y="1436897"/>
            <a:ext cx="344170" cy="334645"/>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0%</a:t>
            </a:r>
            <a:endParaRPr sz="1000">
              <a:latin typeface="Times New Roman"/>
              <a:cs typeface="Times New Roman"/>
            </a:endParaRPr>
          </a:p>
          <a:p>
            <a:pPr marL="12700">
              <a:lnSpc>
                <a:spcPct val="100000"/>
              </a:lnSpc>
              <a:spcBef>
                <a:spcPts val="15"/>
              </a:spcBef>
            </a:pPr>
            <a:r>
              <a:rPr sz="1000" b="1" spc="-5" dirty="0">
                <a:latin typeface="Times New Roman"/>
                <a:cs typeface="Times New Roman"/>
              </a:rPr>
              <a:t>100%</a:t>
            </a:r>
            <a:endParaRPr sz="1000">
              <a:latin typeface="Times New Roman"/>
              <a:cs typeface="Times New Roman"/>
            </a:endParaRPr>
          </a:p>
        </p:txBody>
      </p:sp>
      <p:sp>
        <p:nvSpPr>
          <p:cNvPr id="162" name="object 162"/>
          <p:cNvSpPr/>
          <p:nvPr/>
        </p:nvSpPr>
        <p:spPr>
          <a:xfrm>
            <a:off x="7665960" y="922999"/>
            <a:ext cx="77470" cy="0"/>
          </a:xfrm>
          <a:custGeom>
            <a:avLst/>
            <a:gdLst/>
            <a:ahLst/>
            <a:cxnLst/>
            <a:rect l="l" t="t" r="r" b="b"/>
            <a:pathLst>
              <a:path w="77470">
                <a:moveTo>
                  <a:pt x="77065" y="0"/>
                </a:moveTo>
                <a:lnTo>
                  <a:pt x="77065" y="0"/>
                </a:lnTo>
                <a:lnTo>
                  <a:pt x="0" y="0"/>
                </a:lnTo>
              </a:path>
            </a:pathLst>
          </a:custGeom>
          <a:ln w="10363">
            <a:solidFill>
              <a:srgbClr val="000000"/>
            </a:solidFill>
          </a:ln>
        </p:spPr>
        <p:txBody>
          <a:bodyPr wrap="square" lIns="0" tIns="0" rIns="0" bIns="0" rtlCol="0"/>
          <a:lstStyle/>
          <a:p>
            <a:endParaRPr/>
          </a:p>
        </p:txBody>
      </p:sp>
      <p:sp>
        <p:nvSpPr>
          <p:cNvPr id="163" name="object 163"/>
          <p:cNvSpPr txBox="1"/>
          <p:nvPr/>
        </p:nvSpPr>
        <p:spPr>
          <a:xfrm>
            <a:off x="7752162" y="819687"/>
            <a:ext cx="344170" cy="180340"/>
          </a:xfrm>
          <a:prstGeom prst="rect">
            <a:avLst/>
          </a:prstGeom>
        </p:spPr>
        <p:txBody>
          <a:bodyPr vert="horz" wrap="square" lIns="0" tIns="13970" rIns="0" bIns="0" rtlCol="0">
            <a:spAutoFit/>
          </a:bodyPr>
          <a:lstStyle/>
          <a:p>
            <a:pPr marL="12700">
              <a:lnSpc>
                <a:spcPct val="100000"/>
              </a:lnSpc>
              <a:spcBef>
                <a:spcPts val="110"/>
              </a:spcBef>
            </a:pPr>
            <a:r>
              <a:rPr sz="1000" b="1" spc="-5" dirty="0">
                <a:latin typeface="Times New Roman"/>
                <a:cs typeface="Times New Roman"/>
              </a:rPr>
              <a:t>100%</a:t>
            </a:r>
            <a:endParaRPr sz="1000">
              <a:latin typeface="Times New Roman"/>
              <a:cs typeface="Times New Roman"/>
            </a:endParaRPr>
          </a:p>
        </p:txBody>
      </p:sp>
      <p:grpSp>
        <p:nvGrpSpPr>
          <p:cNvPr id="164" name="object 164"/>
          <p:cNvGrpSpPr/>
          <p:nvPr/>
        </p:nvGrpSpPr>
        <p:grpSpPr>
          <a:xfrm>
            <a:off x="3668911" y="4767235"/>
            <a:ext cx="4001135" cy="791210"/>
            <a:chOff x="3668911" y="4767235"/>
            <a:chExt cx="4001135" cy="791210"/>
          </a:xfrm>
        </p:grpSpPr>
        <p:sp>
          <p:nvSpPr>
            <p:cNvPr id="165" name="object 165"/>
            <p:cNvSpPr/>
            <p:nvPr/>
          </p:nvSpPr>
          <p:spPr>
            <a:xfrm>
              <a:off x="6083972" y="4791427"/>
              <a:ext cx="463550" cy="0"/>
            </a:xfrm>
            <a:custGeom>
              <a:avLst/>
              <a:gdLst/>
              <a:ahLst/>
              <a:cxnLst/>
              <a:rect l="l" t="t" r="r" b="b"/>
              <a:pathLst>
                <a:path w="463550">
                  <a:moveTo>
                    <a:pt x="0" y="0"/>
                  </a:moveTo>
                  <a:lnTo>
                    <a:pt x="0" y="0"/>
                  </a:lnTo>
                  <a:lnTo>
                    <a:pt x="463357" y="0"/>
                  </a:lnTo>
                </a:path>
              </a:pathLst>
            </a:custGeom>
            <a:ln w="10363">
              <a:solidFill>
                <a:srgbClr val="000000"/>
              </a:solidFill>
            </a:ln>
          </p:spPr>
          <p:txBody>
            <a:bodyPr wrap="square" lIns="0" tIns="0" rIns="0" bIns="0" rtlCol="0"/>
            <a:lstStyle/>
            <a:p>
              <a:endParaRPr/>
            </a:p>
          </p:txBody>
        </p:sp>
        <p:sp>
          <p:nvSpPr>
            <p:cNvPr id="166" name="object 166"/>
            <p:cNvSpPr/>
            <p:nvPr/>
          </p:nvSpPr>
          <p:spPr>
            <a:xfrm>
              <a:off x="6045962" y="4767237"/>
              <a:ext cx="540385" cy="48895"/>
            </a:xfrm>
            <a:custGeom>
              <a:avLst/>
              <a:gdLst/>
              <a:ahLst/>
              <a:cxnLst/>
              <a:rect l="l" t="t" r="r" b="b"/>
              <a:pathLst>
                <a:path w="540384" h="48895">
                  <a:moveTo>
                    <a:pt x="56311" y="0"/>
                  </a:moveTo>
                  <a:lnTo>
                    <a:pt x="0" y="24193"/>
                  </a:lnTo>
                  <a:lnTo>
                    <a:pt x="56311" y="48387"/>
                  </a:lnTo>
                  <a:lnTo>
                    <a:pt x="45923" y="24193"/>
                  </a:lnTo>
                  <a:lnTo>
                    <a:pt x="56311" y="0"/>
                  </a:lnTo>
                  <a:close/>
                </a:path>
                <a:path w="540384" h="48895">
                  <a:moveTo>
                    <a:pt x="540219" y="24193"/>
                  </a:moveTo>
                  <a:lnTo>
                    <a:pt x="483057" y="0"/>
                  </a:lnTo>
                  <a:lnTo>
                    <a:pt x="493445" y="24193"/>
                  </a:lnTo>
                  <a:lnTo>
                    <a:pt x="483057" y="48387"/>
                  </a:lnTo>
                  <a:lnTo>
                    <a:pt x="540219" y="24193"/>
                  </a:lnTo>
                  <a:close/>
                </a:path>
              </a:pathLst>
            </a:custGeom>
            <a:solidFill>
              <a:srgbClr val="000000"/>
            </a:solidFill>
          </p:spPr>
          <p:txBody>
            <a:bodyPr wrap="square" lIns="0" tIns="0" rIns="0" bIns="0" rtlCol="0"/>
            <a:lstStyle/>
            <a:p>
              <a:endParaRPr/>
            </a:p>
          </p:txBody>
        </p:sp>
        <p:sp>
          <p:nvSpPr>
            <p:cNvPr id="167" name="object 167"/>
            <p:cNvSpPr/>
            <p:nvPr/>
          </p:nvSpPr>
          <p:spPr>
            <a:xfrm>
              <a:off x="6082902" y="5184489"/>
              <a:ext cx="1003935" cy="0"/>
            </a:xfrm>
            <a:custGeom>
              <a:avLst/>
              <a:gdLst/>
              <a:ahLst/>
              <a:cxnLst/>
              <a:rect l="l" t="t" r="r" b="b"/>
              <a:pathLst>
                <a:path w="1003934">
                  <a:moveTo>
                    <a:pt x="0" y="0"/>
                  </a:moveTo>
                  <a:lnTo>
                    <a:pt x="0" y="0"/>
                  </a:lnTo>
                  <a:lnTo>
                    <a:pt x="1003888" y="0"/>
                  </a:lnTo>
                </a:path>
              </a:pathLst>
            </a:custGeom>
            <a:ln w="10363">
              <a:solidFill>
                <a:srgbClr val="000000"/>
              </a:solidFill>
            </a:ln>
          </p:spPr>
          <p:txBody>
            <a:bodyPr wrap="square" lIns="0" tIns="0" rIns="0" bIns="0" rtlCol="0"/>
            <a:lstStyle/>
            <a:p>
              <a:endParaRPr/>
            </a:p>
          </p:txBody>
        </p:sp>
        <p:sp>
          <p:nvSpPr>
            <p:cNvPr id="168" name="object 168"/>
            <p:cNvSpPr/>
            <p:nvPr/>
          </p:nvSpPr>
          <p:spPr>
            <a:xfrm>
              <a:off x="6045111" y="5160302"/>
              <a:ext cx="1080770" cy="47625"/>
            </a:xfrm>
            <a:custGeom>
              <a:avLst/>
              <a:gdLst/>
              <a:ahLst/>
              <a:cxnLst/>
              <a:rect l="l" t="t" r="r" b="b"/>
              <a:pathLst>
                <a:path w="1080770" h="47625">
                  <a:moveTo>
                    <a:pt x="56413" y="0"/>
                  </a:moveTo>
                  <a:lnTo>
                    <a:pt x="0" y="24193"/>
                  </a:lnTo>
                  <a:lnTo>
                    <a:pt x="56413" y="47523"/>
                  </a:lnTo>
                  <a:lnTo>
                    <a:pt x="46024" y="24193"/>
                  </a:lnTo>
                  <a:lnTo>
                    <a:pt x="56413" y="0"/>
                  </a:lnTo>
                  <a:close/>
                </a:path>
                <a:path w="1080770" h="47625">
                  <a:moveTo>
                    <a:pt x="1080211" y="24193"/>
                  </a:moveTo>
                  <a:lnTo>
                    <a:pt x="1023048" y="0"/>
                  </a:lnTo>
                  <a:lnTo>
                    <a:pt x="1033437" y="24193"/>
                  </a:lnTo>
                  <a:lnTo>
                    <a:pt x="1023048" y="47523"/>
                  </a:lnTo>
                  <a:lnTo>
                    <a:pt x="1080211" y="24193"/>
                  </a:lnTo>
                  <a:close/>
                </a:path>
              </a:pathLst>
            </a:custGeom>
            <a:solidFill>
              <a:srgbClr val="000000"/>
            </a:solidFill>
          </p:spPr>
          <p:txBody>
            <a:bodyPr wrap="square" lIns="0" tIns="0" rIns="0" bIns="0" rtlCol="0"/>
            <a:lstStyle/>
            <a:p>
              <a:endParaRPr/>
            </a:p>
          </p:txBody>
        </p:sp>
        <p:sp>
          <p:nvSpPr>
            <p:cNvPr id="169" name="object 169"/>
            <p:cNvSpPr/>
            <p:nvPr/>
          </p:nvSpPr>
          <p:spPr>
            <a:xfrm>
              <a:off x="6087932" y="5008510"/>
              <a:ext cx="1543685" cy="0"/>
            </a:xfrm>
            <a:custGeom>
              <a:avLst/>
              <a:gdLst/>
              <a:ahLst/>
              <a:cxnLst/>
              <a:rect l="l" t="t" r="r" b="b"/>
              <a:pathLst>
                <a:path w="1543684">
                  <a:moveTo>
                    <a:pt x="0" y="0"/>
                  </a:moveTo>
                  <a:lnTo>
                    <a:pt x="0" y="0"/>
                  </a:lnTo>
                  <a:lnTo>
                    <a:pt x="1543562" y="0"/>
                  </a:lnTo>
                </a:path>
              </a:pathLst>
            </a:custGeom>
            <a:ln w="10363">
              <a:solidFill>
                <a:srgbClr val="000000"/>
              </a:solidFill>
            </a:ln>
          </p:spPr>
          <p:txBody>
            <a:bodyPr wrap="square" lIns="0" tIns="0" rIns="0" bIns="0" rtlCol="0"/>
            <a:lstStyle/>
            <a:p>
              <a:endParaRPr/>
            </a:p>
          </p:txBody>
        </p:sp>
        <p:sp>
          <p:nvSpPr>
            <p:cNvPr id="170" name="object 170"/>
            <p:cNvSpPr/>
            <p:nvPr/>
          </p:nvSpPr>
          <p:spPr>
            <a:xfrm>
              <a:off x="6049924" y="4984330"/>
              <a:ext cx="1620520" cy="48260"/>
            </a:xfrm>
            <a:custGeom>
              <a:avLst/>
              <a:gdLst/>
              <a:ahLst/>
              <a:cxnLst/>
              <a:rect l="l" t="t" r="r" b="b"/>
              <a:pathLst>
                <a:path w="1620520" h="48260">
                  <a:moveTo>
                    <a:pt x="56299" y="0"/>
                  </a:moveTo>
                  <a:lnTo>
                    <a:pt x="0" y="24180"/>
                  </a:lnTo>
                  <a:lnTo>
                    <a:pt x="56299" y="48158"/>
                  </a:lnTo>
                  <a:lnTo>
                    <a:pt x="46024" y="24180"/>
                  </a:lnTo>
                  <a:lnTo>
                    <a:pt x="56299" y="0"/>
                  </a:lnTo>
                  <a:close/>
                </a:path>
                <a:path w="1620520" h="48260">
                  <a:moveTo>
                    <a:pt x="1620100" y="24180"/>
                  </a:moveTo>
                  <a:lnTo>
                    <a:pt x="1563154" y="0"/>
                  </a:lnTo>
                  <a:lnTo>
                    <a:pt x="1573542" y="24180"/>
                  </a:lnTo>
                  <a:lnTo>
                    <a:pt x="1563154" y="48158"/>
                  </a:lnTo>
                  <a:lnTo>
                    <a:pt x="1620100" y="24180"/>
                  </a:lnTo>
                  <a:close/>
                </a:path>
              </a:pathLst>
            </a:custGeom>
            <a:solidFill>
              <a:srgbClr val="000000"/>
            </a:solidFill>
          </p:spPr>
          <p:txBody>
            <a:bodyPr wrap="square" lIns="0" tIns="0" rIns="0" bIns="0" rtlCol="0"/>
            <a:lstStyle/>
            <a:p>
              <a:endParaRPr/>
            </a:p>
          </p:txBody>
        </p:sp>
        <p:sp>
          <p:nvSpPr>
            <p:cNvPr id="171" name="object 171"/>
            <p:cNvSpPr/>
            <p:nvPr/>
          </p:nvSpPr>
          <p:spPr>
            <a:xfrm>
              <a:off x="3677166" y="5518998"/>
              <a:ext cx="864235" cy="0"/>
            </a:xfrm>
            <a:custGeom>
              <a:avLst/>
              <a:gdLst/>
              <a:ahLst/>
              <a:cxnLst/>
              <a:rect l="l" t="t" r="r" b="b"/>
              <a:pathLst>
                <a:path w="864235">
                  <a:moveTo>
                    <a:pt x="0" y="0"/>
                  </a:moveTo>
                  <a:lnTo>
                    <a:pt x="0" y="0"/>
                  </a:lnTo>
                  <a:lnTo>
                    <a:pt x="863778" y="0"/>
                  </a:lnTo>
                </a:path>
              </a:pathLst>
            </a:custGeom>
            <a:ln w="15944">
              <a:solidFill>
                <a:srgbClr val="000000"/>
              </a:solidFill>
            </a:ln>
          </p:spPr>
          <p:txBody>
            <a:bodyPr wrap="square" lIns="0" tIns="0" rIns="0" bIns="0" rtlCol="0"/>
            <a:lstStyle/>
            <a:p>
              <a:endParaRPr/>
            </a:p>
          </p:txBody>
        </p:sp>
        <p:sp>
          <p:nvSpPr>
            <p:cNvPr id="172" name="object 172"/>
            <p:cNvSpPr/>
            <p:nvPr/>
          </p:nvSpPr>
          <p:spPr>
            <a:xfrm>
              <a:off x="4511188" y="5479392"/>
              <a:ext cx="93345" cy="79375"/>
            </a:xfrm>
            <a:custGeom>
              <a:avLst/>
              <a:gdLst/>
              <a:ahLst/>
              <a:cxnLst/>
              <a:rect l="l" t="t" r="r" b="b"/>
              <a:pathLst>
                <a:path w="93345" h="79375">
                  <a:moveTo>
                    <a:pt x="0" y="0"/>
                  </a:moveTo>
                  <a:lnTo>
                    <a:pt x="17018" y="39605"/>
                  </a:lnTo>
                  <a:lnTo>
                    <a:pt x="0" y="78890"/>
                  </a:lnTo>
                  <a:lnTo>
                    <a:pt x="93335" y="39605"/>
                  </a:lnTo>
                  <a:lnTo>
                    <a:pt x="0" y="0"/>
                  </a:lnTo>
                  <a:close/>
                </a:path>
              </a:pathLst>
            </a:custGeom>
            <a:solidFill>
              <a:srgbClr val="000000"/>
            </a:solidFill>
          </p:spPr>
          <p:txBody>
            <a:bodyPr wrap="square" lIns="0" tIns="0" rIns="0" bIns="0" rtlCol="0"/>
            <a:lstStyle/>
            <a:p>
              <a:endParaRPr/>
            </a:p>
          </p:txBody>
        </p:sp>
      </p:grpSp>
      <p:sp>
        <p:nvSpPr>
          <p:cNvPr id="173" name="object 173"/>
          <p:cNvSpPr txBox="1"/>
          <p:nvPr/>
        </p:nvSpPr>
        <p:spPr>
          <a:xfrm>
            <a:off x="7480612" y="5651652"/>
            <a:ext cx="267335" cy="180340"/>
          </a:xfrm>
          <a:prstGeom prst="rect">
            <a:avLst/>
          </a:prstGeom>
        </p:spPr>
        <p:txBody>
          <a:bodyPr vert="horz" wrap="square" lIns="0" tIns="13970" rIns="0" bIns="0" rtlCol="0">
            <a:spAutoFit/>
          </a:bodyPr>
          <a:lstStyle/>
          <a:p>
            <a:pPr marL="12700">
              <a:lnSpc>
                <a:spcPct val="100000"/>
              </a:lnSpc>
              <a:spcBef>
                <a:spcPts val="110"/>
              </a:spcBef>
            </a:pPr>
            <a:r>
              <a:rPr sz="1000" b="1" dirty="0">
                <a:latin typeface="Times New Roman"/>
                <a:cs typeface="Times New Roman"/>
              </a:rPr>
              <a:t>time</a:t>
            </a:r>
            <a:endParaRPr sz="1000">
              <a:latin typeface="Times New Roman"/>
              <a:cs typeface="Times New Roman"/>
            </a:endParaRPr>
          </a:p>
        </p:txBody>
      </p:sp>
      <p:grpSp>
        <p:nvGrpSpPr>
          <p:cNvPr id="174" name="object 174"/>
          <p:cNvGrpSpPr/>
          <p:nvPr/>
        </p:nvGrpSpPr>
        <p:grpSpPr>
          <a:xfrm>
            <a:off x="1510648" y="912503"/>
            <a:ext cx="6421120" cy="4796790"/>
            <a:chOff x="1510648" y="912503"/>
            <a:chExt cx="6421120" cy="4796790"/>
          </a:xfrm>
        </p:grpSpPr>
        <p:sp>
          <p:nvSpPr>
            <p:cNvPr id="175" name="object 175"/>
            <p:cNvSpPr/>
            <p:nvPr/>
          </p:nvSpPr>
          <p:spPr>
            <a:xfrm>
              <a:off x="7198321" y="5669180"/>
              <a:ext cx="670560" cy="0"/>
            </a:xfrm>
            <a:custGeom>
              <a:avLst/>
              <a:gdLst/>
              <a:ahLst/>
              <a:cxnLst/>
              <a:rect l="l" t="t" r="r" b="b"/>
              <a:pathLst>
                <a:path w="670559">
                  <a:moveTo>
                    <a:pt x="0" y="0"/>
                  </a:moveTo>
                  <a:lnTo>
                    <a:pt x="0" y="0"/>
                  </a:lnTo>
                  <a:lnTo>
                    <a:pt x="670150" y="0"/>
                  </a:lnTo>
                </a:path>
              </a:pathLst>
            </a:custGeom>
            <a:ln w="15944">
              <a:solidFill>
                <a:srgbClr val="000000"/>
              </a:solidFill>
            </a:ln>
          </p:spPr>
          <p:txBody>
            <a:bodyPr wrap="square" lIns="0" tIns="0" rIns="0" bIns="0" rtlCol="0"/>
            <a:lstStyle/>
            <a:p>
              <a:endParaRPr/>
            </a:p>
          </p:txBody>
        </p:sp>
        <p:sp>
          <p:nvSpPr>
            <p:cNvPr id="176" name="object 176"/>
            <p:cNvSpPr/>
            <p:nvPr/>
          </p:nvSpPr>
          <p:spPr>
            <a:xfrm>
              <a:off x="7838716" y="5629788"/>
              <a:ext cx="92710" cy="79375"/>
            </a:xfrm>
            <a:custGeom>
              <a:avLst/>
              <a:gdLst/>
              <a:ahLst/>
              <a:cxnLst/>
              <a:rect l="l" t="t" r="r" b="b"/>
              <a:pathLst>
                <a:path w="92709" h="79375">
                  <a:moveTo>
                    <a:pt x="0" y="0"/>
                  </a:moveTo>
                  <a:lnTo>
                    <a:pt x="16162" y="39391"/>
                  </a:lnTo>
                  <a:lnTo>
                    <a:pt x="0" y="78997"/>
                  </a:lnTo>
                  <a:lnTo>
                    <a:pt x="92478" y="39391"/>
                  </a:lnTo>
                  <a:lnTo>
                    <a:pt x="0" y="0"/>
                  </a:lnTo>
                  <a:close/>
                </a:path>
              </a:pathLst>
            </a:custGeom>
            <a:solidFill>
              <a:srgbClr val="000000"/>
            </a:solidFill>
          </p:spPr>
          <p:txBody>
            <a:bodyPr wrap="square" lIns="0" tIns="0" rIns="0" bIns="0" rtlCol="0"/>
            <a:lstStyle/>
            <a:p>
              <a:endParaRPr/>
            </a:p>
          </p:txBody>
        </p:sp>
        <p:sp>
          <p:nvSpPr>
            <p:cNvPr id="177" name="object 177"/>
            <p:cNvSpPr/>
            <p:nvPr/>
          </p:nvSpPr>
          <p:spPr>
            <a:xfrm>
              <a:off x="1521144" y="922999"/>
              <a:ext cx="6144260" cy="3704590"/>
            </a:xfrm>
            <a:custGeom>
              <a:avLst/>
              <a:gdLst/>
              <a:ahLst/>
              <a:cxnLst/>
              <a:rect l="l" t="t" r="r" b="b"/>
              <a:pathLst>
                <a:path w="6144259" h="3704590">
                  <a:moveTo>
                    <a:pt x="3240079" y="617531"/>
                  </a:moveTo>
                  <a:lnTo>
                    <a:pt x="0" y="617531"/>
                  </a:lnTo>
                  <a:lnTo>
                    <a:pt x="0" y="0"/>
                  </a:lnTo>
                  <a:lnTo>
                    <a:pt x="3240079" y="0"/>
                  </a:lnTo>
                  <a:lnTo>
                    <a:pt x="3240079" y="617531"/>
                  </a:lnTo>
                  <a:close/>
                </a:path>
                <a:path w="6144259" h="3704590">
                  <a:moveTo>
                    <a:pt x="3240079" y="1389204"/>
                  </a:moveTo>
                  <a:lnTo>
                    <a:pt x="0" y="1389204"/>
                  </a:lnTo>
                  <a:lnTo>
                    <a:pt x="0" y="771887"/>
                  </a:lnTo>
                  <a:lnTo>
                    <a:pt x="3240079" y="771887"/>
                  </a:lnTo>
                  <a:lnTo>
                    <a:pt x="3240079" y="1389204"/>
                  </a:lnTo>
                  <a:close/>
                </a:path>
                <a:path w="6144259" h="3704590">
                  <a:moveTo>
                    <a:pt x="3240079" y="2160877"/>
                  </a:moveTo>
                  <a:lnTo>
                    <a:pt x="0" y="2160877"/>
                  </a:lnTo>
                  <a:lnTo>
                    <a:pt x="0" y="1543560"/>
                  </a:lnTo>
                  <a:lnTo>
                    <a:pt x="3240079" y="1543560"/>
                  </a:lnTo>
                  <a:lnTo>
                    <a:pt x="3240079" y="2160877"/>
                  </a:lnTo>
                  <a:close/>
                </a:path>
                <a:path w="6144259" h="3704590">
                  <a:moveTo>
                    <a:pt x="3240079" y="2932550"/>
                  </a:moveTo>
                  <a:lnTo>
                    <a:pt x="0" y="2932550"/>
                  </a:lnTo>
                  <a:lnTo>
                    <a:pt x="0" y="2314484"/>
                  </a:lnTo>
                  <a:lnTo>
                    <a:pt x="3240079" y="2314484"/>
                  </a:lnTo>
                  <a:lnTo>
                    <a:pt x="3240079" y="2932550"/>
                  </a:lnTo>
                  <a:close/>
                </a:path>
                <a:path w="6144259" h="3704590">
                  <a:moveTo>
                    <a:pt x="3240079" y="3704437"/>
                  </a:moveTo>
                  <a:lnTo>
                    <a:pt x="0" y="3704437"/>
                  </a:lnTo>
                  <a:lnTo>
                    <a:pt x="0" y="3086157"/>
                  </a:lnTo>
                  <a:lnTo>
                    <a:pt x="3240079" y="3086157"/>
                  </a:lnTo>
                  <a:lnTo>
                    <a:pt x="3240079" y="3704437"/>
                  </a:lnTo>
                  <a:close/>
                </a:path>
                <a:path w="6144259" h="3704590">
                  <a:moveTo>
                    <a:pt x="6144066" y="617531"/>
                  </a:moveTo>
                  <a:lnTo>
                    <a:pt x="4523973" y="617531"/>
                  </a:lnTo>
                  <a:lnTo>
                    <a:pt x="4523973" y="0"/>
                  </a:lnTo>
                  <a:lnTo>
                    <a:pt x="6144066" y="0"/>
                  </a:lnTo>
                  <a:lnTo>
                    <a:pt x="6144066" y="617531"/>
                  </a:lnTo>
                  <a:close/>
                </a:path>
                <a:path w="6144259" h="3704590">
                  <a:moveTo>
                    <a:pt x="6144066" y="1389204"/>
                  </a:moveTo>
                  <a:lnTo>
                    <a:pt x="4523973" y="1389204"/>
                  </a:lnTo>
                  <a:lnTo>
                    <a:pt x="4523973" y="771887"/>
                  </a:lnTo>
                  <a:lnTo>
                    <a:pt x="6144066" y="771887"/>
                  </a:lnTo>
                  <a:lnTo>
                    <a:pt x="6144066" y="1389204"/>
                  </a:lnTo>
                  <a:close/>
                </a:path>
                <a:path w="6144259" h="3704590">
                  <a:moveTo>
                    <a:pt x="6144066" y="2160877"/>
                  </a:moveTo>
                  <a:lnTo>
                    <a:pt x="4523973" y="2160877"/>
                  </a:lnTo>
                  <a:lnTo>
                    <a:pt x="4523973" y="1543560"/>
                  </a:lnTo>
                  <a:lnTo>
                    <a:pt x="6144066" y="1543560"/>
                  </a:lnTo>
                  <a:lnTo>
                    <a:pt x="6144066" y="2160877"/>
                  </a:lnTo>
                  <a:close/>
                </a:path>
                <a:path w="6144259" h="3704590">
                  <a:moveTo>
                    <a:pt x="6144066" y="2932550"/>
                  </a:moveTo>
                  <a:lnTo>
                    <a:pt x="4523973" y="2932550"/>
                  </a:lnTo>
                  <a:lnTo>
                    <a:pt x="4523973" y="2315233"/>
                  </a:lnTo>
                  <a:lnTo>
                    <a:pt x="6144066" y="2315233"/>
                  </a:lnTo>
                  <a:lnTo>
                    <a:pt x="6144066" y="2932550"/>
                  </a:lnTo>
                  <a:close/>
                </a:path>
                <a:path w="6144259" h="3704590">
                  <a:moveTo>
                    <a:pt x="6144066" y="3704437"/>
                  </a:moveTo>
                  <a:lnTo>
                    <a:pt x="4523973" y="3704437"/>
                  </a:lnTo>
                  <a:lnTo>
                    <a:pt x="4523973" y="3086906"/>
                  </a:lnTo>
                  <a:lnTo>
                    <a:pt x="6144066" y="3086906"/>
                  </a:lnTo>
                  <a:lnTo>
                    <a:pt x="6144066" y="3704437"/>
                  </a:lnTo>
                  <a:close/>
                </a:path>
              </a:pathLst>
            </a:custGeom>
            <a:ln w="20991">
              <a:solidFill>
                <a:srgbClr val="000000"/>
              </a:solidFill>
            </a:ln>
          </p:spPr>
          <p:txBody>
            <a:bodyPr wrap="square" lIns="0" tIns="0" rIns="0" bIns="0" rtlCol="0"/>
            <a:lstStyle/>
            <a:p>
              <a:endParaRPr/>
            </a:p>
          </p:txBody>
        </p:sp>
      </p:grpSp>
    </p:spTree>
  </p:cSld>
  <p:clrMapOvr>
    <a:masterClrMapping/>
  </p:clrMapOvr>
  <p:transition>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240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sp>
        <p:nvSpPr>
          <p:cNvPr id="12" name="object 12"/>
          <p:cNvSpPr txBox="1"/>
          <p:nvPr/>
        </p:nvSpPr>
        <p:spPr>
          <a:xfrm>
            <a:off x="732840" y="2076663"/>
            <a:ext cx="7569834" cy="4274888"/>
          </a:xfrm>
          <a:prstGeom prst="rect">
            <a:avLst/>
          </a:prstGeom>
        </p:spPr>
        <p:txBody>
          <a:bodyPr vert="horz" wrap="square" lIns="0" tIns="240665" rIns="0" bIns="0" rtlCol="0">
            <a:spAutoFit/>
          </a:bodyPr>
          <a:lstStyle/>
          <a:p>
            <a:pPr marL="294640" indent="-281940" algn="just">
              <a:lnSpc>
                <a:spcPct val="100000"/>
              </a:lnSpc>
              <a:spcBef>
                <a:spcPts val="1895"/>
              </a:spcBef>
              <a:buClr>
                <a:srgbClr val="990000"/>
              </a:buClr>
              <a:buSzPct val="74137"/>
              <a:buFont typeface="Wingdings"/>
              <a:buChar char=""/>
              <a:tabLst>
                <a:tab pos="294640" algn="l"/>
              </a:tabLst>
            </a:pPr>
            <a:r>
              <a:rPr lang="en-US" sz="2900" spc="-5" dirty="0" smtClean="0">
                <a:solidFill>
                  <a:srgbClr val="252525"/>
                </a:solidFill>
                <a:latin typeface="Calisto MT"/>
                <a:cs typeface="Calisto MT"/>
              </a:rPr>
              <a:t>It c</a:t>
            </a:r>
            <a:r>
              <a:rPr sz="2900" spc="-5" dirty="0" smtClean="0">
                <a:solidFill>
                  <a:srgbClr val="252525"/>
                </a:solidFill>
                <a:latin typeface="Calisto MT"/>
                <a:cs typeface="Calisto MT"/>
              </a:rPr>
              <a:t>an</a:t>
            </a:r>
            <a:r>
              <a:rPr sz="2900" spc="-15" dirty="0" smtClean="0">
                <a:solidFill>
                  <a:srgbClr val="252525"/>
                </a:solidFill>
                <a:latin typeface="Calisto MT"/>
                <a:cs typeface="Calisto MT"/>
              </a:rPr>
              <a:t> </a:t>
            </a:r>
            <a:r>
              <a:rPr sz="2900" dirty="0">
                <a:solidFill>
                  <a:srgbClr val="252525"/>
                </a:solidFill>
                <a:latin typeface="Calisto MT"/>
                <a:cs typeface="Calisto MT"/>
              </a:rPr>
              <a:t>be</a:t>
            </a:r>
            <a:r>
              <a:rPr sz="2900" spc="-5" dirty="0">
                <a:solidFill>
                  <a:srgbClr val="252525"/>
                </a:solidFill>
                <a:latin typeface="Calisto MT"/>
                <a:cs typeface="Calisto MT"/>
              </a:rPr>
              <a:t> </a:t>
            </a:r>
            <a:r>
              <a:rPr sz="2900" dirty="0">
                <a:solidFill>
                  <a:srgbClr val="252525"/>
                </a:solidFill>
                <a:latin typeface="Calisto MT"/>
                <a:cs typeface="Calisto MT"/>
              </a:rPr>
              <a:t>used</a:t>
            </a:r>
            <a:r>
              <a:rPr sz="2900" spc="-15" dirty="0">
                <a:solidFill>
                  <a:srgbClr val="252525"/>
                </a:solidFill>
                <a:latin typeface="Calisto MT"/>
                <a:cs typeface="Calisto MT"/>
              </a:rPr>
              <a:t> </a:t>
            </a:r>
            <a:r>
              <a:rPr sz="2900" dirty="0">
                <a:solidFill>
                  <a:srgbClr val="252525"/>
                </a:solidFill>
                <a:latin typeface="Calisto MT"/>
                <a:cs typeface="Calisto MT"/>
              </a:rPr>
              <a:t>to</a:t>
            </a:r>
            <a:r>
              <a:rPr sz="2900" spc="5" dirty="0">
                <a:solidFill>
                  <a:srgbClr val="252525"/>
                </a:solidFill>
                <a:latin typeface="Calisto MT"/>
                <a:cs typeface="Calisto MT"/>
              </a:rPr>
              <a:t> </a:t>
            </a:r>
            <a:r>
              <a:rPr sz="2900" dirty="0">
                <a:solidFill>
                  <a:srgbClr val="252525"/>
                </a:solidFill>
                <a:latin typeface="Calisto MT"/>
                <a:cs typeface="Calisto MT"/>
              </a:rPr>
              <a:t>handle</a:t>
            </a:r>
            <a:r>
              <a:rPr sz="2900" spc="-20" dirty="0">
                <a:solidFill>
                  <a:srgbClr val="252525"/>
                </a:solidFill>
                <a:latin typeface="Calisto MT"/>
                <a:cs typeface="Calisto MT"/>
              </a:rPr>
              <a:t> </a:t>
            </a:r>
            <a:r>
              <a:rPr sz="2900" spc="-10" dirty="0">
                <a:solidFill>
                  <a:srgbClr val="252525"/>
                </a:solidFill>
                <a:latin typeface="Calisto MT"/>
                <a:cs typeface="Calisto MT"/>
              </a:rPr>
              <a:t>multiple</a:t>
            </a:r>
            <a:r>
              <a:rPr sz="2900" spc="-30" dirty="0">
                <a:solidFill>
                  <a:srgbClr val="252525"/>
                </a:solidFill>
                <a:latin typeface="Calisto MT"/>
                <a:cs typeface="Calisto MT"/>
              </a:rPr>
              <a:t> </a:t>
            </a:r>
            <a:r>
              <a:rPr sz="2900" spc="-15" dirty="0">
                <a:solidFill>
                  <a:srgbClr val="252525"/>
                </a:solidFill>
                <a:latin typeface="Calisto MT"/>
                <a:cs typeface="Calisto MT"/>
              </a:rPr>
              <a:t>interactive</a:t>
            </a:r>
            <a:r>
              <a:rPr sz="2900" spc="-30" dirty="0">
                <a:solidFill>
                  <a:srgbClr val="252525"/>
                </a:solidFill>
                <a:latin typeface="Calisto MT"/>
                <a:cs typeface="Calisto MT"/>
              </a:rPr>
              <a:t> </a:t>
            </a:r>
            <a:r>
              <a:rPr sz="2900" dirty="0">
                <a:solidFill>
                  <a:srgbClr val="252525"/>
                </a:solidFill>
                <a:latin typeface="Calisto MT"/>
                <a:cs typeface="Calisto MT"/>
              </a:rPr>
              <a:t>jobs</a:t>
            </a:r>
            <a:endParaRPr sz="2900" dirty="0">
              <a:latin typeface="Calisto MT"/>
              <a:cs typeface="Calisto MT"/>
            </a:endParaRPr>
          </a:p>
          <a:p>
            <a:pPr marL="294640" indent="-281940" algn="just">
              <a:lnSpc>
                <a:spcPct val="100000"/>
              </a:lnSpc>
              <a:spcBef>
                <a:spcPts val="1805"/>
              </a:spcBef>
              <a:buClr>
                <a:srgbClr val="990000"/>
              </a:buClr>
              <a:buSzPct val="74137"/>
              <a:buFont typeface="Wingdings"/>
              <a:buChar char=""/>
              <a:tabLst>
                <a:tab pos="294640" algn="l"/>
              </a:tabLst>
            </a:pPr>
            <a:r>
              <a:rPr sz="2900" spc="-5" dirty="0">
                <a:solidFill>
                  <a:srgbClr val="252525"/>
                </a:solidFill>
                <a:latin typeface="Calisto MT"/>
                <a:cs typeface="Calisto MT"/>
              </a:rPr>
              <a:t>Processor</a:t>
            </a:r>
            <a:r>
              <a:rPr sz="2900" spc="-20" dirty="0">
                <a:solidFill>
                  <a:srgbClr val="252525"/>
                </a:solidFill>
                <a:latin typeface="Calisto MT"/>
                <a:cs typeface="Calisto MT"/>
              </a:rPr>
              <a:t> </a:t>
            </a:r>
            <a:r>
              <a:rPr sz="2900" dirty="0">
                <a:solidFill>
                  <a:srgbClr val="252525"/>
                </a:solidFill>
                <a:latin typeface="Calisto MT"/>
                <a:cs typeface="Calisto MT"/>
              </a:rPr>
              <a:t>time</a:t>
            </a:r>
            <a:r>
              <a:rPr sz="2900" spc="-10" dirty="0">
                <a:solidFill>
                  <a:srgbClr val="252525"/>
                </a:solidFill>
                <a:latin typeface="Calisto MT"/>
                <a:cs typeface="Calisto MT"/>
              </a:rPr>
              <a:t> </a:t>
            </a:r>
            <a:r>
              <a:rPr sz="2900" dirty="0">
                <a:solidFill>
                  <a:srgbClr val="252525"/>
                </a:solidFill>
                <a:latin typeface="Calisto MT"/>
                <a:cs typeface="Calisto MT"/>
              </a:rPr>
              <a:t>is</a:t>
            </a:r>
            <a:r>
              <a:rPr sz="2900" spc="-20" dirty="0">
                <a:solidFill>
                  <a:srgbClr val="252525"/>
                </a:solidFill>
                <a:latin typeface="Calisto MT"/>
                <a:cs typeface="Calisto MT"/>
              </a:rPr>
              <a:t> </a:t>
            </a:r>
            <a:r>
              <a:rPr sz="2900" dirty="0">
                <a:solidFill>
                  <a:srgbClr val="252525"/>
                </a:solidFill>
                <a:latin typeface="Calisto MT"/>
                <a:cs typeface="Calisto MT"/>
              </a:rPr>
              <a:t>shared</a:t>
            </a:r>
            <a:r>
              <a:rPr sz="2900" spc="-15" dirty="0">
                <a:solidFill>
                  <a:srgbClr val="252525"/>
                </a:solidFill>
                <a:latin typeface="Calisto MT"/>
                <a:cs typeface="Calisto MT"/>
              </a:rPr>
              <a:t> </a:t>
            </a:r>
            <a:r>
              <a:rPr sz="2900" spc="-5" dirty="0">
                <a:solidFill>
                  <a:srgbClr val="252525"/>
                </a:solidFill>
                <a:latin typeface="Calisto MT"/>
                <a:cs typeface="Calisto MT"/>
              </a:rPr>
              <a:t>among</a:t>
            </a:r>
            <a:r>
              <a:rPr sz="2900" spc="5" dirty="0">
                <a:solidFill>
                  <a:srgbClr val="252525"/>
                </a:solidFill>
                <a:latin typeface="Calisto MT"/>
                <a:cs typeface="Calisto MT"/>
              </a:rPr>
              <a:t> </a:t>
            </a:r>
            <a:r>
              <a:rPr sz="2900" spc="-10" dirty="0">
                <a:solidFill>
                  <a:srgbClr val="252525"/>
                </a:solidFill>
                <a:latin typeface="Calisto MT"/>
                <a:cs typeface="Calisto MT"/>
              </a:rPr>
              <a:t>multiple</a:t>
            </a:r>
            <a:r>
              <a:rPr sz="2900" spc="-25" dirty="0">
                <a:solidFill>
                  <a:srgbClr val="252525"/>
                </a:solidFill>
                <a:latin typeface="Calisto MT"/>
                <a:cs typeface="Calisto MT"/>
              </a:rPr>
              <a:t> </a:t>
            </a:r>
            <a:r>
              <a:rPr sz="2900" dirty="0">
                <a:solidFill>
                  <a:srgbClr val="252525"/>
                </a:solidFill>
                <a:latin typeface="Calisto MT"/>
                <a:cs typeface="Calisto MT"/>
              </a:rPr>
              <a:t>users</a:t>
            </a:r>
            <a:endParaRPr sz="2900" dirty="0">
              <a:latin typeface="Calisto MT"/>
              <a:cs typeface="Calisto MT"/>
            </a:endParaRPr>
          </a:p>
          <a:p>
            <a:pPr marL="294005" marR="987425" indent="-281940" algn="just">
              <a:lnSpc>
                <a:spcPct val="100000"/>
              </a:lnSpc>
              <a:spcBef>
                <a:spcPts val="1800"/>
              </a:spcBef>
              <a:buClr>
                <a:srgbClr val="990000"/>
              </a:buClr>
              <a:buSzPct val="74137"/>
              <a:buFont typeface="Wingdings"/>
              <a:buChar char=""/>
              <a:tabLst>
                <a:tab pos="294640" algn="l"/>
              </a:tabLst>
            </a:pPr>
            <a:r>
              <a:rPr sz="2900" dirty="0">
                <a:solidFill>
                  <a:srgbClr val="252525"/>
                </a:solidFill>
                <a:latin typeface="Calisto MT"/>
                <a:cs typeface="Calisto MT"/>
              </a:rPr>
              <a:t>Multiple</a:t>
            </a:r>
            <a:r>
              <a:rPr sz="2900" spc="-35" dirty="0">
                <a:solidFill>
                  <a:srgbClr val="252525"/>
                </a:solidFill>
                <a:latin typeface="Calisto MT"/>
                <a:cs typeface="Calisto MT"/>
              </a:rPr>
              <a:t> </a:t>
            </a:r>
            <a:r>
              <a:rPr sz="2900" dirty="0">
                <a:solidFill>
                  <a:srgbClr val="252525"/>
                </a:solidFill>
                <a:latin typeface="Calisto MT"/>
                <a:cs typeface="Calisto MT"/>
              </a:rPr>
              <a:t>users</a:t>
            </a:r>
            <a:r>
              <a:rPr sz="2900" spc="-40" dirty="0">
                <a:solidFill>
                  <a:srgbClr val="252525"/>
                </a:solidFill>
                <a:latin typeface="Calisto MT"/>
                <a:cs typeface="Calisto MT"/>
              </a:rPr>
              <a:t> </a:t>
            </a:r>
            <a:r>
              <a:rPr sz="2900" spc="-10" dirty="0">
                <a:solidFill>
                  <a:srgbClr val="252525"/>
                </a:solidFill>
                <a:latin typeface="Calisto MT"/>
                <a:cs typeface="Calisto MT"/>
              </a:rPr>
              <a:t>simultaneously</a:t>
            </a:r>
            <a:r>
              <a:rPr sz="2900" spc="-40" dirty="0">
                <a:solidFill>
                  <a:srgbClr val="252525"/>
                </a:solidFill>
                <a:latin typeface="Calisto MT"/>
                <a:cs typeface="Calisto MT"/>
              </a:rPr>
              <a:t> </a:t>
            </a:r>
            <a:r>
              <a:rPr sz="2900" spc="-5" dirty="0">
                <a:solidFill>
                  <a:srgbClr val="252525"/>
                </a:solidFill>
                <a:latin typeface="Calisto MT"/>
                <a:cs typeface="Calisto MT"/>
              </a:rPr>
              <a:t>access</a:t>
            </a:r>
            <a:r>
              <a:rPr sz="2900" spc="-35" dirty="0">
                <a:solidFill>
                  <a:srgbClr val="252525"/>
                </a:solidFill>
                <a:latin typeface="Calisto MT"/>
                <a:cs typeface="Calisto MT"/>
              </a:rPr>
              <a:t> </a:t>
            </a:r>
            <a:r>
              <a:rPr sz="2900" dirty="0">
                <a:solidFill>
                  <a:srgbClr val="252525"/>
                </a:solidFill>
                <a:latin typeface="Calisto MT"/>
                <a:cs typeface="Calisto MT"/>
              </a:rPr>
              <a:t>the </a:t>
            </a:r>
            <a:r>
              <a:rPr sz="2900" spc="-720" dirty="0">
                <a:solidFill>
                  <a:srgbClr val="252525"/>
                </a:solidFill>
                <a:latin typeface="Calisto MT"/>
                <a:cs typeface="Calisto MT"/>
              </a:rPr>
              <a:t> </a:t>
            </a:r>
            <a:r>
              <a:rPr sz="2900" dirty="0">
                <a:solidFill>
                  <a:srgbClr val="252525"/>
                </a:solidFill>
                <a:latin typeface="Calisto MT"/>
                <a:cs typeface="Calisto MT"/>
              </a:rPr>
              <a:t>system through </a:t>
            </a:r>
            <a:r>
              <a:rPr sz="2900" spc="-10" dirty="0">
                <a:solidFill>
                  <a:srgbClr val="252525"/>
                </a:solidFill>
                <a:latin typeface="Calisto MT"/>
                <a:cs typeface="Calisto MT"/>
              </a:rPr>
              <a:t>terminals, </a:t>
            </a:r>
            <a:r>
              <a:rPr sz="2900" dirty="0">
                <a:solidFill>
                  <a:srgbClr val="252525"/>
                </a:solidFill>
                <a:latin typeface="Calisto MT"/>
                <a:cs typeface="Calisto MT"/>
              </a:rPr>
              <a:t>with the OS </a:t>
            </a:r>
            <a:r>
              <a:rPr sz="2900" spc="5" dirty="0">
                <a:solidFill>
                  <a:srgbClr val="252525"/>
                </a:solidFill>
                <a:latin typeface="Calisto MT"/>
                <a:cs typeface="Calisto MT"/>
              </a:rPr>
              <a:t> </a:t>
            </a:r>
            <a:r>
              <a:rPr sz="2900" spc="-10" dirty="0">
                <a:solidFill>
                  <a:srgbClr val="252525"/>
                </a:solidFill>
                <a:latin typeface="Calisto MT"/>
                <a:cs typeface="Calisto MT"/>
              </a:rPr>
              <a:t>interleaving </a:t>
            </a:r>
            <a:r>
              <a:rPr sz="2900" dirty="0">
                <a:solidFill>
                  <a:srgbClr val="252525"/>
                </a:solidFill>
                <a:latin typeface="Calisto MT"/>
                <a:cs typeface="Calisto MT"/>
              </a:rPr>
              <a:t>the </a:t>
            </a:r>
            <a:r>
              <a:rPr sz="2900" spc="-10" dirty="0">
                <a:solidFill>
                  <a:srgbClr val="252525"/>
                </a:solidFill>
                <a:latin typeface="Calisto MT"/>
                <a:cs typeface="Calisto MT"/>
              </a:rPr>
              <a:t>execution </a:t>
            </a:r>
            <a:r>
              <a:rPr sz="2900" dirty="0">
                <a:solidFill>
                  <a:srgbClr val="252525"/>
                </a:solidFill>
                <a:latin typeface="Calisto MT"/>
                <a:cs typeface="Calisto MT"/>
              </a:rPr>
              <a:t>of</a:t>
            </a:r>
            <a:r>
              <a:rPr sz="2900" spc="5" dirty="0">
                <a:solidFill>
                  <a:srgbClr val="252525"/>
                </a:solidFill>
                <a:latin typeface="Calisto MT"/>
                <a:cs typeface="Calisto MT"/>
              </a:rPr>
              <a:t> </a:t>
            </a:r>
            <a:r>
              <a:rPr sz="2900" dirty="0">
                <a:solidFill>
                  <a:srgbClr val="252525"/>
                </a:solidFill>
                <a:latin typeface="Calisto MT"/>
                <a:cs typeface="Calisto MT"/>
              </a:rPr>
              <a:t>each user </a:t>
            </a:r>
            <a:r>
              <a:rPr sz="2900" spc="5" dirty="0">
                <a:solidFill>
                  <a:srgbClr val="252525"/>
                </a:solidFill>
                <a:latin typeface="Calisto MT"/>
                <a:cs typeface="Calisto MT"/>
              </a:rPr>
              <a:t> program </a:t>
            </a:r>
            <a:r>
              <a:rPr sz="2900" dirty="0">
                <a:solidFill>
                  <a:srgbClr val="252525"/>
                </a:solidFill>
                <a:latin typeface="Calisto MT"/>
                <a:cs typeface="Calisto MT"/>
              </a:rPr>
              <a:t>in a </a:t>
            </a:r>
            <a:r>
              <a:rPr sz="2900" spc="10" dirty="0">
                <a:solidFill>
                  <a:srgbClr val="252525"/>
                </a:solidFill>
                <a:latin typeface="Calisto MT"/>
                <a:cs typeface="Calisto MT"/>
              </a:rPr>
              <a:t>short </a:t>
            </a:r>
            <a:r>
              <a:rPr sz="2900" dirty="0">
                <a:solidFill>
                  <a:srgbClr val="252525"/>
                </a:solidFill>
                <a:latin typeface="Calisto MT"/>
                <a:cs typeface="Calisto MT"/>
              </a:rPr>
              <a:t>burst or quantum of </a:t>
            </a:r>
            <a:r>
              <a:rPr sz="2900" spc="5" dirty="0">
                <a:solidFill>
                  <a:srgbClr val="252525"/>
                </a:solidFill>
                <a:latin typeface="Calisto MT"/>
                <a:cs typeface="Calisto MT"/>
              </a:rPr>
              <a:t> </a:t>
            </a:r>
            <a:r>
              <a:rPr sz="2900" dirty="0">
                <a:solidFill>
                  <a:srgbClr val="252525"/>
                </a:solidFill>
                <a:latin typeface="Calisto MT"/>
                <a:cs typeface="Calisto MT"/>
              </a:rPr>
              <a:t>computation</a:t>
            </a:r>
            <a:endParaRPr sz="2900" dirty="0">
              <a:latin typeface="Calisto MT"/>
              <a:cs typeface="Calisto MT"/>
            </a:endParaRPr>
          </a:p>
        </p:txBody>
      </p:sp>
      <p:sp>
        <p:nvSpPr>
          <p:cNvPr id="14" name="Title 13"/>
          <p:cNvSpPr>
            <a:spLocks noGrp="1"/>
          </p:cNvSpPr>
          <p:nvPr>
            <p:ph type="title"/>
          </p:nvPr>
        </p:nvSpPr>
        <p:spPr/>
        <p:txBody>
          <a:bodyPr/>
          <a:lstStyle/>
          <a:p>
            <a:pPr algn="ctr"/>
            <a:r>
              <a:rPr lang="en-US" b="1" dirty="0" smtClean="0">
                <a:solidFill>
                  <a:srgbClr val="FF0000"/>
                </a:solidFill>
              </a:rPr>
              <a:t>TIME SHARING SYSTEMS</a:t>
            </a:r>
            <a:endParaRPr lang="en-US" b="1" dirty="0">
              <a:solidFill>
                <a:srgbClr val="FF0000"/>
              </a:solidFill>
            </a:endParaRPr>
          </a:p>
        </p:txBody>
      </p:sp>
    </p:spTree>
  </p:cSld>
  <p:clrMapOvr>
    <a:masterClrMapping/>
  </p:clrMapOvr>
  <p:transition>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Multitasking"/>
          <p:cNvPicPr>
            <a:picLocks noChangeAspect="1" noChangeArrowheads="1"/>
          </p:cNvPicPr>
          <p:nvPr/>
        </p:nvPicPr>
        <p:blipFill>
          <a:blip r:embed="rId2" cstate="print"/>
          <a:srcRect/>
          <a:stretch>
            <a:fillRect/>
          </a:stretch>
        </p:blipFill>
        <p:spPr bwMode="auto">
          <a:xfrm>
            <a:off x="304800" y="2667000"/>
            <a:ext cx="8534400" cy="3733800"/>
          </a:xfrm>
          <a:prstGeom prst="rect">
            <a:avLst/>
          </a:prstGeom>
          <a:noFill/>
          <a:ln w="9525">
            <a:noFill/>
            <a:miter lim="800000"/>
            <a:headEnd/>
            <a:tailEnd/>
          </a:ln>
        </p:spPr>
      </p:pic>
      <p:sp>
        <p:nvSpPr>
          <p:cNvPr id="4" name="Title 3"/>
          <p:cNvSpPr>
            <a:spLocks noGrp="1"/>
          </p:cNvSpPr>
          <p:nvPr>
            <p:ph type="title"/>
          </p:nvPr>
        </p:nvSpPr>
        <p:spPr/>
        <p:txBody>
          <a:bodyPr>
            <a:noAutofit/>
          </a:bodyPr>
          <a:lstStyle/>
          <a:p>
            <a:r>
              <a:rPr lang="en-US" sz="2400" b="1" dirty="0" smtClean="0"/>
              <a:t>                  Time-sharing or multitasking is a logical extension of multiprogramming.</a:t>
            </a:r>
            <a:br>
              <a:rPr lang="en-US" sz="2400" b="1" dirty="0" smtClean="0"/>
            </a:br>
            <a:endParaRPr lang="en-US" sz="2400" b="1" dirty="0"/>
          </a:p>
        </p:txBody>
      </p:sp>
    </p:spTree>
  </p:cSld>
  <p:clrMapOvr>
    <a:masterClrMapping/>
  </p:clrMapOvr>
  <p:transition>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b="1" dirty="0" smtClean="0"/>
              <a:t>Advantages of Timesharing systems</a:t>
            </a:r>
            <a:endParaRPr lang="en-US" sz="4000" b="1" dirty="0"/>
          </a:p>
        </p:txBody>
      </p:sp>
      <p:sp>
        <p:nvSpPr>
          <p:cNvPr id="7" name="Content Placeholder 6"/>
          <p:cNvSpPr>
            <a:spLocks noGrp="1"/>
          </p:cNvSpPr>
          <p:nvPr>
            <p:ph idx="1"/>
          </p:nvPr>
        </p:nvSpPr>
        <p:spPr>
          <a:xfrm>
            <a:off x="457200" y="2209800"/>
            <a:ext cx="8229600" cy="4114800"/>
          </a:xfrm>
        </p:spPr>
        <p:txBody>
          <a:bodyPr/>
          <a:lstStyle/>
          <a:p>
            <a:pPr lvl="0"/>
            <a:r>
              <a:rPr lang="en-CA" dirty="0" smtClean="0"/>
              <a:t>Provides the advantage of </a:t>
            </a:r>
            <a:r>
              <a:rPr lang="en-CA" dirty="0" smtClean="0">
                <a:solidFill>
                  <a:srgbClr val="FF0000"/>
                </a:solidFill>
              </a:rPr>
              <a:t>Quick response</a:t>
            </a:r>
            <a:r>
              <a:rPr lang="en-CA" dirty="0" smtClean="0"/>
              <a:t>.</a:t>
            </a:r>
            <a:endParaRPr lang="en-US" dirty="0" smtClean="0"/>
          </a:p>
          <a:p>
            <a:pPr lvl="0"/>
            <a:r>
              <a:rPr lang="en-CA" dirty="0" smtClean="0"/>
              <a:t>Avoids duplication of software.</a:t>
            </a:r>
            <a:endParaRPr lang="en-US" dirty="0" smtClean="0"/>
          </a:p>
          <a:p>
            <a:pPr lvl="0"/>
            <a:r>
              <a:rPr lang="en-CA" dirty="0" smtClean="0"/>
              <a:t>Reduces CPU </a:t>
            </a:r>
            <a:r>
              <a:rPr lang="en-CA" dirty="0" smtClean="0">
                <a:solidFill>
                  <a:srgbClr val="FF0000"/>
                </a:solidFill>
              </a:rPr>
              <a:t>idle</a:t>
            </a:r>
            <a:r>
              <a:rPr lang="en-CA" dirty="0" smtClean="0"/>
              <a:t> time.</a:t>
            </a:r>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Disadvantages of Time-sharing systems</a:t>
            </a:r>
            <a:endParaRPr lang="en-US" sz="3600" b="1" dirty="0"/>
          </a:p>
        </p:txBody>
      </p:sp>
      <p:sp>
        <p:nvSpPr>
          <p:cNvPr id="3" name="Content Placeholder 2"/>
          <p:cNvSpPr>
            <a:spLocks noGrp="1"/>
          </p:cNvSpPr>
          <p:nvPr>
            <p:ph idx="1"/>
          </p:nvPr>
        </p:nvSpPr>
        <p:spPr/>
        <p:txBody>
          <a:bodyPr/>
          <a:lstStyle/>
          <a:p>
            <a:pPr>
              <a:buNone/>
            </a:pPr>
            <a:endParaRPr lang="en-US" dirty="0" smtClean="0"/>
          </a:p>
          <a:p>
            <a:pPr lvl="0"/>
            <a:r>
              <a:rPr lang="en-CA" dirty="0" smtClean="0"/>
              <a:t>Problem of Reliability.</a:t>
            </a:r>
            <a:endParaRPr lang="en-US" dirty="0" smtClean="0"/>
          </a:p>
          <a:p>
            <a:pPr lvl="0"/>
            <a:r>
              <a:rPr lang="en-CA" dirty="0" smtClean="0"/>
              <a:t>Question of security and integrity of user programs and data.</a:t>
            </a:r>
            <a:endParaRPr lang="en-US" dirty="0" smtClean="0"/>
          </a:p>
          <a:p>
            <a:pPr lvl="0"/>
            <a:r>
              <a:rPr lang="en-CA" dirty="0" smtClean="0"/>
              <a:t>Problem of data communication.</a:t>
            </a:r>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457200" y="457200"/>
              <a:ext cx="8229600" cy="1382014"/>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grpSp>
        <p:nvGrpSpPr>
          <p:cNvPr id="6" name="object 6"/>
          <p:cNvGrpSpPr/>
          <p:nvPr/>
        </p:nvGrpSpPr>
        <p:grpSpPr>
          <a:xfrm>
            <a:off x="313690" y="313690"/>
            <a:ext cx="8516620" cy="6230620"/>
            <a:chOff x="313690" y="313690"/>
            <a:chExt cx="8516620" cy="6230620"/>
          </a:xfrm>
        </p:grpSpPr>
        <p:sp>
          <p:nvSpPr>
            <p:cNvPr id="7" name="object 7"/>
            <p:cNvSpPr/>
            <p:nvPr/>
          </p:nvSpPr>
          <p:spPr>
            <a:xfrm>
              <a:off x="457200" y="1840992"/>
              <a:ext cx="8229600" cy="119380"/>
            </a:xfrm>
            <a:custGeom>
              <a:avLst/>
              <a:gdLst/>
              <a:ahLst/>
              <a:cxnLst/>
              <a:rect l="l" t="t" r="r" b="b"/>
              <a:pathLst>
                <a:path w="8229600" h="119380">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pic>
          <p:nvPicPr>
            <p:cNvPr id="8" name="object 8"/>
            <p:cNvPicPr/>
            <p:nvPr/>
          </p:nvPicPr>
          <p:blipFill>
            <a:blip r:embed="rId4" cstate="print"/>
            <a:stretch>
              <a:fillRect/>
            </a:stretch>
          </p:blipFill>
          <p:spPr>
            <a:xfrm>
              <a:off x="355600" y="566039"/>
              <a:ext cx="8396478" cy="2598039"/>
            </a:xfrm>
            <a:prstGeom prst="rect">
              <a:avLst/>
            </a:prstGeom>
          </p:spPr>
        </p:pic>
        <p:sp>
          <p:nvSpPr>
            <p:cNvPr id="9" name="object 9"/>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sp>
          <p:nvSpPr>
            <p:cNvPr id="10" name="object 10"/>
            <p:cNvSpPr/>
            <p:nvPr/>
          </p:nvSpPr>
          <p:spPr>
            <a:xfrm>
              <a:off x="457200" y="457200"/>
              <a:ext cx="8229600" cy="119380"/>
            </a:xfrm>
            <a:custGeom>
              <a:avLst/>
              <a:gdLst/>
              <a:ahLst/>
              <a:cxnLst/>
              <a:rect l="l" t="t" r="r" b="b"/>
              <a:pathLst>
                <a:path w="8229600" h="119379">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11" name="object 11"/>
            <p:cNvSpPr/>
            <p:nvPr/>
          </p:nvSpPr>
          <p:spPr>
            <a:xfrm>
              <a:off x="1393628" y="941349"/>
              <a:ext cx="1287145" cy="268605"/>
            </a:xfrm>
            <a:custGeom>
              <a:avLst/>
              <a:gdLst/>
              <a:ahLst/>
              <a:cxnLst/>
              <a:rect l="l" t="t" r="r" b="b"/>
              <a:pathLst>
                <a:path w="1287145" h="268605">
                  <a:moveTo>
                    <a:pt x="1287045" y="0"/>
                  </a:moveTo>
                  <a:lnTo>
                    <a:pt x="0" y="0"/>
                  </a:lnTo>
                  <a:lnTo>
                    <a:pt x="0" y="267985"/>
                  </a:lnTo>
                  <a:lnTo>
                    <a:pt x="1287045" y="267985"/>
                  </a:lnTo>
                  <a:lnTo>
                    <a:pt x="1287045" y="0"/>
                  </a:lnTo>
                  <a:close/>
                </a:path>
              </a:pathLst>
            </a:custGeom>
            <a:solidFill>
              <a:srgbClr val="E7E7E7"/>
            </a:solidFill>
          </p:spPr>
          <p:txBody>
            <a:bodyPr wrap="square" lIns="0" tIns="0" rIns="0" bIns="0" rtlCol="0"/>
            <a:lstStyle/>
            <a:p>
              <a:endParaRPr/>
            </a:p>
          </p:txBody>
        </p:sp>
        <p:sp>
          <p:nvSpPr>
            <p:cNvPr id="12" name="object 12"/>
            <p:cNvSpPr/>
            <p:nvPr/>
          </p:nvSpPr>
          <p:spPr>
            <a:xfrm>
              <a:off x="1393628" y="941349"/>
              <a:ext cx="1287145" cy="1717039"/>
            </a:xfrm>
            <a:custGeom>
              <a:avLst/>
              <a:gdLst/>
              <a:ahLst/>
              <a:cxnLst/>
              <a:rect l="l" t="t" r="r" b="b"/>
              <a:pathLst>
                <a:path w="1287145" h="1717039">
                  <a:moveTo>
                    <a:pt x="1287045" y="0"/>
                  </a:moveTo>
                  <a:lnTo>
                    <a:pt x="0" y="0"/>
                  </a:lnTo>
                  <a:lnTo>
                    <a:pt x="0" y="267985"/>
                  </a:lnTo>
                  <a:lnTo>
                    <a:pt x="1287045" y="267985"/>
                  </a:lnTo>
                  <a:lnTo>
                    <a:pt x="1287045" y="0"/>
                  </a:lnTo>
                  <a:close/>
                </a:path>
                <a:path w="1287145" h="1717039">
                  <a:moveTo>
                    <a:pt x="1287045" y="0"/>
                  </a:moveTo>
                  <a:lnTo>
                    <a:pt x="0" y="0"/>
                  </a:lnTo>
                  <a:lnTo>
                    <a:pt x="0" y="1716486"/>
                  </a:lnTo>
                  <a:lnTo>
                    <a:pt x="1287045" y="1716486"/>
                  </a:lnTo>
                  <a:lnTo>
                    <a:pt x="1287045" y="0"/>
                  </a:lnTo>
                  <a:close/>
                </a:path>
              </a:pathLst>
            </a:custGeom>
            <a:ln w="23346">
              <a:solidFill>
                <a:srgbClr val="000000"/>
              </a:solidFill>
            </a:ln>
          </p:spPr>
          <p:txBody>
            <a:bodyPr wrap="square" lIns="0" tIns="0" rIns="0" bIns="0" rtlCol="0"/>
            <a:lstStyle/>
            <a:p>
              <a:endParaRPr/>
            </a:p>
          </p:txBody>
        </p:sp>
      </p:grpSp>
      <p:sp>
        <p:nvSpPr>
          <p:cNvPr id="13" name="object 13"/>
          <p:cNvSpPr txBox="1"/>
          <p:nvPr/>
        </p:nvSpPr>
        <p:spPr>
          <a:xfrm>
            <a:off x="1405301" y="955244"/>
            <a:ext cx="1264285" cy="225425"/>
          </a:xfrm>
          <a:prstGeom prst="rect">
            <a:avLst/>
          </a:prstGeom>
        </p:spPr>
        <p:txBody>
          <a:bodyPr vert="horz" wrap="square" lIns="0" tIns="13970" rIns="0" bIns="0" rtlCol="0">
            <a:spAutoFit/>
          </a:bodyPr>
          <a:lstStyle/>
          <a:p>
            <a:pPr marL="326390">
              <a:lnSpc>
                <a:spcPct val="100000"/>
              </a:lnSpc>
              <a:spcBef>
                <a:spcPts val="110"/>
              </a:spcBef>
            </a:pPr>
            <a:r>
              <a:rPr sz="1300" b="1" dirty="0">
                <a:latin typeface="Times New Roman"/>
                <a:cs typeface="Times New Roman"/>
              </a:rPr>
              <a:t>Monitor</a:t>
            </a:r>
            <a:endParaRPr sz="1300">
              <a:latin typeface="Times New Roman"/>
              <a:cs typeface="Times New Roman"/>
            </a:endParaRPr>
          </a:p>
        </p:txBody>
      </p:sp>
      <p:sp>
        <p:nvSpPr>
          <p:cNvPr id="14" name="object 14"/>
          <p:cNvSpPr txBox="1"/>
          <p:nvPr/>
        </p:nvSpPr>
        <p:spPr>
          <a:xfrm>
            <a:off x="1393628" y="2014123"/>
            <a:ext cx="1287145" cy="643890"/>
          </a:xfrm>
          <a:prstGeom prst="rect">
            <a:avLst/>
          </a:prstGeom>
          <a:solidFill>
            <a:srgbClr val="BEEAF9"/>
          </a:solidFill>
          <a:ln w="23347">
            <a:solidFill>
              <a:srgbClr val="000000"/>
            </a:solidFill>
          </a:ln>
        </p:spPr>
        <p:txBody>
          <a:bodyPr vert="horz" wrap="square" lIns="0" tIns="6985" rIns="0" bIns="0" rtlCol="0">
            <a:spAutoFit/>
          </a:bodyPr>
          <a:lstStyle/>
          <a:p>
            <a:pPr>
              <a:lnSpc>
                <a:spcPct val="100000"/>
              </a:lnSpc>
              <a:spcBef>
                <a:spcPts val="55"/>
              </a:spcBef>
            </a:pPr>
            <a:endParaRPr sz="1400">
              <a:latin typeface="Times New Roman"/>
              <a:cs typeface="Times New Roman"/>
            </a:endParaRPr>
          </a:p>
          <a:p>
            <a:pPr marR="12700" algn="ctr">
              <a:lnSpc>
                <a:spcPct val="100000"/>
              </a:lnSpc>
            </a:pPr>
            <a:r>
              <a:rPr sz="1300" b="1" dirty="0">
                <a:latin typeface="Times New Roman"/>
                <a:cs typeface="Times New Roman"/>
              </a:rPr>
              <a:t>Free</a:t>
            </a:r>
            <a:endParaRPr sz="1300">
              <a:latin typeface="Times New Roman"/>
              <a:cs typeface="Times New Roman"/>
            </a:endParaRPr>
          </a:p>
        </p:txBody>
      </p:sp>
      <p:sp>
        <p:nvSpPr>
          <p:cNvPr id="15" name="object 15"/>
          <p:cNvSpPr txBox="1"/>
          <p:nvPr/>
        </p:nvSpPr>
        <p:spPr>
          <a:xfrm>
            <a:off x="3967695" y="2282465"/>
            <a:ext cx="1287145" cy="375920"/>
          </a:xfrm>
          <a:prstGeom prst="rect">
            <a:avLst/>
          </a:prstGeom>
          <a:solidFill>
            <a:srgbClr val="BEEAF9"/>
          </a:solidFill>
          <a:ln w="23347">
            <a:solidFill>
              <a:srgbClr val="000000"/>
            </a:solidFill>
          </a:ln>
        </p:spPr>
        <p:txBody>
          <a:bodyPr vert="horz" wrap="square" lIns="0" tIns="85725" rIns="0" bIns="0" rtlCol="0">
            <a:spAutoFit/>
          </a:bodyPr>
          <a:lstStyle/>
          <a:p>
            <a:pPr marR="12700" algn="ctr">
              <a:lnSpc>
                <a:spcPct val="100000"/>
              </a:lnSpc>
              <a:spcBef>
                <a:spcPts val="675"/>
              </a:spcBef>
            </a:pPr>
            <a:r>
              <a:rPr sz="1300" b="1" dirty="0">
                <a:latin typeface="Times New Roman"/>
                <a:cs typeface="Times New Roman"/>
              </a:rPr>
              <a:t>Free</a:t>
            </a:r>
            <a:endParaRPr sz="1300">
              <a:latin typeface="Times New Roman"/>
              <a:cs typeface="Times New Roman"/>
            </a:endParaRPr>
          </a:p>
        </p:txBody>
      </p:sp>
      <p:sp>
        <p:nvSpPr>
          <p:cNvPr id="16" name="object 16"/>
          <p:cNvSpPr txBox="1"/>
          <p:nvPr/>
        </p:nvSpPr>
        <p:spPr>
          <a:xfrm>
            <a:off x="6541737" y="2282465"/>
            <a:ext cx="1287145" cy="375920"/>
          </a:xfrm>
          <a:prstGeom prst="rect">
            <a:avLst/>
          </a:prstGeom>
          <a:solidFill>
            <a:srgbClr val="BEEAF9"/>
          </a:solidFill>
          <a:ln w="23347">
            <a:solidFill>
              <a:srgbClr val="000000"/>
            </a:solidFill>
          </a:ln>
        </p:spPr>
        <p:txBody>
          <a:bodyPr vert="horz" wrap="square" lIns="0" tIns="85725" rIns="0" bIns="0" rtlCol="0">
            <a:spAutoFit/>
          </a:bodyPr>
          <a:lstStyle/>
          <a:p>
            <a:pPr marR="13335" algn="ctr">
              <a:lnSpc>
                <a:spcPct val="100000"/>
              </a:lnSpc>
              <a:spcBef>
                <a:spcPts val="675"/>
              </a:spcBef>
            </a:pPr>
            <a:r>
              <a:rPr sz="1300" b="1" dirty="0">
                <a:latin typeface="Times New Roman"/>
                <a:cs typeface="Times New Roman"/>
              </a:rPr>
              <a:t>Free</a:t>
            </a:r>
            <a:endParaRPr sz="1300">
              <a:latin typeface="Times New Roman"/>
              <a:cs typeface="Times New Roman"/>
            </a:endParaRPr>
          </a:p>
        </p:txBody>
      </p:sp>
      <p:sp>
        <p:nvSpPr>
          <p:cNvPr id="17" name="object 17"/>
          <p:cNvSpPr txBox="1"/>
          <p:nvPr/>
        </p:nvSpPr>
        <p:spPr>
          <a:xfrm>
            <a:off x="1405301" y="1472167"/>
            <a:ext cx="1264285" cy="225425"/>
          </a:xfrm>
          <a:prstGeom prst="rect">
            <a:avLst/>
          </a:prstGeom>
        </p:spPr>
        <p:txBody>
          <a:bodyPr vert="horz" wrap="square" lIns="0" tIns="13970" rIns="0" bIns="0" rtlCol="0">
            <a:spAutoFit/>
          </a:bodyPr>
          <a:lstStyle/>
          <a:p>
            <a:pPr marL="397510">
              <a:lnSpc>
                <a:spcPct val="100000"/>
              </a:lnSpc>
              <a:spcBef>
                <a:spcPts val="110"/>
              </a:spcBef>
            </a:pPr>
            <a:r>
              <a:rPr sz="1300" b="1" spc="5" dirty="0">
                <a:latin typeface="Times New Roman"/>
                <a:cs typeface="Times New Roman"/>
              </a:rPr>
              <a:t>JOB</a:t>
            </a:r>
            <a:r>
              <a:rPr sz="1300" b="1" spc="-50" dirty="0">
                <a:latin typeface="Times New Roman"/>
                <a:cs typeface="Times New Roman"/>
              </a:rPr>
              <a:t> </a:t>
            </a:r>
            <a:r>
              <a:rPr sz="1300" b="1" spc="5" dirty="0">
                <a:latin typeface="Times New Roman"/>
                <a:cs typeface="Times New Roman"/>
              </a:rPr>
              <a:t>1</a:t>
            </a:r>
            <a:endParaRPr sz="1300">
              <a:latin typeface="Times New Roman"/>
              <a:cs typeface="Times New Roman"/>
            </a:endParaRPr>
          </a:p>
        </p:txBody>
      </p:sp>
      <p:sp>
        <p:nvSpPr>
          <p:cNvPr id="18" name="object 18"/>
          <p:cNvSpPr txBox="1"/>
          <p:nvPr/>
        </p:nvSpPr>
        <p:spPr>
          <a:xfrm>
            <a:off x="1224595" y="820478"/>
            <a:ext cx="108585" cy="225425"/>
          </a:xfrm>
          <a:prstGeom prst="rect">
            <a:avLst/>
          </a:prstGeom>
        </p:spPr>
        <p:txBody>
          <a:bodyPr vert="horz" wrap="square" lIns="0" tIns="13970" rIns="0" bIns="0" rtlCol="0">
            <a:spAutoFit/>
          </a:bodyPr>
          <a:lstStyle/>
          <a:p>
            <a:pPr marL="12700">
              <a:lnSpc>
                <a:spcPct val="100000"/>
              </a:lnSpc>
              <a:spcBef>
                <a:spcPts val="110"/>
              </a:spcBef>
            </a:pPr>
            <a:r>
              <a:rPr sz="1300" spc="5" dirty="0">
                <a:latin typeface="Times New Roman"/>
                <a:cs typeface="Times New Roman"/>
              </a:rPr>
              <a:t>0</a:t>
            </a:r>
            <a:endParaRPr sz="1300">
              <a:latin typeface="Times New Roman"/>
              <a:cs typeface="Times New Roman"/>
            </a:endParaRPr>
          </a:p>
        </p:txBody>
      </p:sp>
      <p:sp>
        <p:nvSpPr>
          <p:cNvPr id="19" name="object 19"/>
          <p:cNvSpPr txBox="1"/>
          <p:nvPr/>
        </p:nvSpPr>
        <p:spPr>
          <a:xfrm>
            <a:off x="891238" y="2536965"/>
            <a:ext cx="44069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32000</a:t>
            </a:r>
            <a:endParaRPr sz="1300">
              <a:latin typeface="Times New Roman"/>
              <a:cs typeface="Times New Roman"/>
            </a:endParaRPr>
          </a:p>
        </p:txBody>
      </p:sp>
      <p:sp>
        <p:nvSpPr>
          <p:cNvPr id="20" name="object 20"/>
          <p:cNvSpPr txBox="1"/>
          <p:nvPr/>
        </p:nvSpPr>
        <p:spPr>
          <a:xfrm>
            <a:off x="974286" y="1088463"/>
            <a:ext cx="35814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5000</a:t>
            </a:r>
            <a:endParaRPr sz="1300">
              <a:latin typeface="Times New Roman"/>
              <a:cs typeface="Times New Roman"/>
            </a:endParaRPr>
          </a:p>
        </p:txBody>
      </p:sp>
      <p:sp>
        <p:nvSpPr>
          <p:cNvPr id="21" name="object 21"/>
          <p:cNvSpPr txBox="1"/>
          <p:nvPr/>
        </p:nvSpPr>
        <p:spPr>
          <a:xfrm>
            <a:off x="891238" y="1861942"/>
            <a:ext cx="44069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20000</a:t>
            </a:r>
            <a:endParaRPr sz="1300">
              <a:latin typeface="Times New Roman"/>
              <a:cs typeface="Times New Roman"/>
            </a:endParaRPr>
          </a:p>
        </p:txBody>
      </p:sp>
      <p:sp>
        <p:nvSpPr>
          <p:cNvPr id="22" name="object 22"/>
          <p:cNvSpPr txBox="1"/>
          <p:nvPr/>
        </p:nvSpPr>
        <p:spPr>
          <a:xfrm>
            <a:off x="1938570" y="2719352"/>
            <a:ext cx="20955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a:t>
            </a:r>
            <a:r>
              <a:rPr sz="1300" spc="-10" dirty="0">
                <a:latin typeface="Times New Roman"/>
                <a:cs typeface="Times New Roman"/>
              </a:rPr>
              <a:t>a</a:t>
            </a:r>
            <a:r>
              <a:rPr sz="1300" dirty="0">
                <a:latin typeface="Times New Roman"/>
                <a:cs typeface="Times New Roman"/>
              </a:rPr>
              <a:t>)</a:t>
            </a:r>
            <a:endParaRPr sz="1300">
              <a:latin typeface="Times New Roman"/>
              <a:cs typeface="Times New Roman"/>
            </a:endParaRPr>
          </a:p>
        </p:txBody>
      </p:sp>
      <p:grpSp>
        <p:nvGrpSpPr>
          <p:cNvPr id="23" name="object 23"/>
          <p:cNvGrpSpPr/>
          <p:nvPr/>
        </p:nvGrpSpPr>
        <p:grpSpPr>
          <a:xfrm>
            <a:off x="3955947" y="929601"/>
            <a:ext cx="1310640" cy="1740535"/>
            <a:chOff x="3955947" y="929601"/>
            <a:chExt cx="1310640" cy="1740535"/>
          </a:xfrm>
        </p:grpSpPr>
        <p:sp>
          <p:nvSpPr>
            <p:cNvPr id="24" name="object 24"/>
            <p:cNvSpPr/>
            <p:nvPr/>
          </p:nvSpPr>
          <p:spPr>
            <a:xfrm>
              <a:off x="3967694" y="941348"/>
              <a:ext cx="1287145" cy="268605"/>
            </a:xfrm>
            <a:custGeom>
              <a:avLst/>
              <a:gdLst/>
              <a:ahLst/>
              <a:cxnLst/>
              <a:rect l="l" t="t" r="r" b="b"/>
              <a:pathLst>
                <a:path w="1287145" h="268605">
                  <a:moveTo>
                    <a:pt x="1287021" y="0"/>
                  </a:moveTo>
                  <a:lnTo>
                    <a:pt x="0" y="0"/>
                  </a:lnTo>
                  <a:lnTo>
                    <a:pt x="0" y="267985"/>
                  </a:lnTo>
                  <a:lnTo>
                    <a:pt x="1287021" y="267985"/>
                  </a:lnTo>
                  <a:lnTo>
                    <a:pt x="1287021" y="0"/>
                  </a:lnTo>
                  <a:close/>
                </a:path>
              </a:pathLst>
            </a:custGeom>
            <a:solidFill>
              <a:srgbClr val="E7E7E7"/>
            </a:solidFill>
          </p:spPr>
          <p:txBody>
            <a:bodyPr wrap="square" lIns="0" tIns="0" rIns="0" bIns="0" rtlCol="0"/>
            <a:lstStyle/>
            <a:p>
              <a:endParaRPr/>
            </a:p>
          </p:txBody>
        </p:sp>
        <p:sp>
          <p:nvSpPr>
            <p:cNvPr id="25" name="object 25"/>
            <p:cNvSpPr/>
            <p:nvPr/>
          </p:nvSpPr>
          <p:spPr>
            <a:xfrm>
              <a:off x="3967694" y="941348"/>
              <a:ext cx="1287145" cy="1717039"/>
            </a:xfrm>
            <a:custGeom>
              <a:avLst/>
              <a:gdLst/>
              <a:ahLst/>
              <a:cxnLst/>
              <a:rect l="l" t="t" r="r" b="b"/>
              <a:pathLst>
                <a:path w="1287145" h="1717039">
                  <a:moveTo>
                    <a:pt x="1287021" y="0"/>
                  </a:moveTo>
                  <a:lnTo>
                    <a:pt x="0" y="0"/>
                  </a:lnTo>
                  <a:lnTo>
                    <a:pt x="0" y="267985"/>
                  </a:lnTo>
                  <a:lnTo>
                    <a:pt x="1287021" y="267985"/>
                  </a:lnTo>
                  <a:lnTo>
                    <a:pt x="1287021" y="0"/>
                  </a:lnTo>
                  <a:close/>
                </a:path>
                <a:path w="1287145" h="1717039">
                  <a:moveTo>
                    <a:pt x="1287021" y="0"/>
                  </a:moveTo>
                  <a:lnTo>
                    <a:pt x="0" y="0"/>
                  </a:lnTo>
                  <a:lnTo>
                    <a:pt x="0" y="1716486"/>
                  </a:lnTo>
                  <a:lnTo>
                    <a:pt x="1287021" y="1716486"/>
                  </a:lnTo>
                  <a:lnTo>
                    <a:pt x="1287021" y="0"/>
                  </a:lnTo>
                  <a:close/>
                </a:path>
              </a:pathLst>
            </a:custGeom>
            <a:ln w="23346">
              <a:solidFill>
                <a:srgbClr val="000000"/>
              </a:solidFill>
            </a:ln>
          </p:spPr>
          <p:txBody>
            <a:bodyPr wrap="square" lIns="0" tIns="0" rIns="0" bIns="0" rtlCol="0"/>
            <a:lstStyle/>
            <a:p>
              <a:endParaRPr/>
            </a:p>
          </p:txBody>
        </p:sp>
      </p:grpSp>
      <p:sp>
        <p:nvSpPr>
          <p:cNvPr id="26" name="object 26"/>
          <p:cNvSpPr txBox="1"/>
          <p:nvPr/>
        </p:nvSpPr>
        <p:spPr>
          <a:xfrm>
            <a:off x="3979368" y="955244"/>
            <a:ext cx="1264285" cy="225425"/>
          </a:xfrm>
          <a:prstGeom prst="rect">
            <a:avLst/>
          </a:prstGeom>
        </p:spPr>
        <p:txBody>
          <a:bodyPr vert="horz" wrap="square" lIns="0" tIns="13970" rIns="0" bIns="0" rtlCol="0">
            <a:spAutoFit/>
          </a:bodyPr>
          <a:lstStyle/>
          <a:p>
            <a:pPr marL="325755">
              <a:lnSpc>
                <a:spcPct val="100000"/>
              </a:lnSpc>
              <a:spcBef>
                <a:spcPts val="110"/>
              </a:spcBef>
            </a:pPr>
            <a:r>
              <a:rPr sz="1300" b="1" dirty="0">
                <a:latin typeface="Times New Roman"/>
                <a:cs typeface="Times New Roman"/>
              </a:rPr>
              <a:t>Monitor</a:t>
            </a:r>
            <a:endParaRPr sz="1300">
              <a:latin typeface="Times New Roman"/>
              <a:cs typeface="Times New Roman"/>
            </a:endParaRPr>
          </a:p>
        </p:txBody>
      </p:sp>
      <p:sp>
        <p:nvSpPr>
          <p:cNvPr id="27" name="object 27"/>
          <p:cNvSpPr txBox="1"/>
          <p:nvPr/>
        </p:nvSpPr>
        <p:spPr>
          <a:xfrm>
            <a:off x="3979368" y="1647411"/>
            <a:ext cx="1264285" cy="225425"/>
          </a:xfrm>
          <a:prstGeom prst="rect">
            <a:avLst/>
          </a:prstGeom>
        </p:spPr>
        <p:txBody>
          <a:bodyPr vert="horz" wrap="square" lIns="0" tIns="13970" rIns="0" bIns="0" rtlCol="0">
            <a:spAutoFit/>
          </a:bodyPr>
          <a:lstStyle/>
          <a:p>
            <a:pPr marL="397510">
              <a:lnSpc>
                <a:spcPct val="100000"/>
              </a:lnSpc>
              <a:spcBef>
                <a:spcPts val="110"/>
              </a:spcBef>
            </a:pPr>
            <a:r>
              <a:rPr sz="1300" b="1" spc="5" dirty="0">
                <a:latin typeface="Times New Roman"/>
                <a:cs typeface="Times New Roman"/>
              </a:rPr>
              <a:t>JOB</a:t>
            </a:r>
            <a:r>
              <a:rPr sz="1300" b="1" spc="-50" dirty="0">
                <a:latin typeface="Times New Roman"/>
                <a:cs typeface="Times New Roman"/>
              </a:rPr>
              <a:t> </a:t>
            </a:r>
            <a:r>
              <a:rPr sz="1300" b="1" spc="5" dirty="0">
                <a:latin typeface="Times New Roman"/>
                <a:cs typeface="Times New Roman"/>
              </a:rPr>
              <a:t>2</a:t>
            </a:r>
            <a:endParaRPr sz="1300">
              <a:latin typeface="Times New Roman"/>
              <a:cs typeface="Times New Roman"/>
            </a:endParaRPr>
          </a:p>
        </p:txBody>
      </p:sp>
      <p:sp>
        <p:nvSpPr>
          <p:cNvPr id="28" name="object 28"/>
          <p:cNvSpPr txBox="1"/>
          <p:nvPr/>
        </p:nvSpPr>
        <p:spPr>
          <a:xfrm>
            <a:off x="3798685" y="820478"/>
            <a:ext cx="108585" cy="225425"/>
          </a:xfrm>
          <a:prstGeom prst="rect">
            <a:avLst/>
          </a:prstGeom>
        </p:spPr>
        <p:txBody>
          <a:bodyPr vert="horz" wrap="square" lIns="0" tIns="13970" rIns="0" bIns="0" rtlCol="0">
            <a:spAutoFit/>
          </a:bodyPr>
          <a:lstStyle/>
          <a:p>
            <a:pPr marL="12700">
              <a:lnSpc>
                <a:spcPct val="100000"/>
              </a:lnSpc>
              <a:spcBef>
                <a:spcPts val="110"/>
              </a:spcBef>
            </a:pPr>
            <a:r>
              <a:rPr sz="1300" spc="5" dirty="0">
                <a:latin typeface="Times New Roman"/>
                <a:cs typeface="Times New Roman"/>
              </a:rPr>
              <a:t>0</a:t>
            </a:r>
            <a:endParaRPr sz="1300">
              <a:latin typeface="Times New Roman"/>
              <a:cs typeface="Times New Roman"/>
            </a:endParaRPr>
          </a:p>
        </p:txBody>
      </p:sp>
      <p:sp>
        <p:nvSpPr>
          <p:cNvPr id="29" name="object 29"/>
          <p:cNvSpPr txBox="1"/>
          <p:nvPr/>
        </p:nvSpPr>
        <p:spPr>
          <a:xfrm>
            <a:off x="3465353" y="2536965"/>
            <a:ext cx="44069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32000</a:t>
            </a:r>
            <a:endParaRPr sz="1300">
              <a:latin typeface="Times New Roman"/>
              <a:cs typeface="Times New Roman"/>
            </a:endParaRPr>
          </a:p>
        </p:txBody>
      </p:sp>
      <p:sp>
        <p:nvSpPr>
          <p:cNvPr id="30" name="object 30"/>
          <p:cNvSpPr txBox="1"/>
          <p:nvPr/>
        </p:nvSpPr>
        <p:spPr>
          <a:xfrm>
            <a:off x="3548329" y="1088463"/>
            <a:ext cx="35814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5000</a:t>
            </a:r>
            <a:endParaRPr sz="1300">
              <a:latin typeface="Times New Roman"/>
              <a:cs typeface="Times New Roman"/>
            </a:endParaRPr>
          </a:p>
        </p:txBody>
      </p:sp>
      <p:sp>
        <p:nvSpPr>
          <p:cNvPr id="31" name="object 31"/>
          <p:cNvSpPr txBox="1"/>
          <p:nvPr/>
        </p:nvSpPr>
        <p:spPr>
          <a:xfrm>
            <a:off x="3465353" y="2161357"/>
            <a:ext cx="44069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25000</a:t>
            </a:r>
            <a:endParaRPr sz="1300">
              <a:latin typeface="Times New Roman"/>
              <a:cs typeface="Times New Roman"/>
            </a:endParaRPr>
          </a:p>
        </p:txBody>
      </p:sp>
      <p:sp>
        <p:nvSpPr>
          <p:cNvPr id="32" name="object 32"/>
          <p:cNvSpPr txBox="1"/>
          <p:nvPr/>
        </p:nvSpPr>
        <p:spPr>
          <a:xfrm>
            <a:off x="6039038" y="2161357"/>
            <a:ext cx="44069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25000</a:t>
            </a:r>
            <a:endParaRPr sz="1300">
              <a:latin typeface="Times New Roman"/>
              <a:cs typeface="Times New Roman"/>
            </a:endParaRPr>
          </a:p>
        </p:txBody>
      </p:sp>
      <p:sp>
        <p:nvSpPr>
          <p:cNvPr id="33" name="object 33"/>
          <p:cNvSpPr txBox="1"/>
          <p:nvPr/>
        </p:nvSpPr>
        <p:spPr>
          <a:xfrm>
            <a:off x="4508208" y="2720185"/>
            <a:ext cx="219075" cy="225425"/>
          </a:xfrm>
          <a:prstGeom prst="rect">
            <a:avLst/>
          </a:prstGeom>
        </p:spPr>
        <p:txBody>
          <a:bodyPr vert="horz" wrap="square" lIns="0" tIns="13970" rIns="0" bIns="0" rtlCol="0">
            <a:spAutoFit/>
          </a:bodyPr>
          <a:lstStyle/>
          <a:p>
            <a:pPr marL="12700">
              <a:lnSpc>
                <a:spcPct val="100000"/>
              </a:lnSpc>
              <a:spcBef>
                <a:spcPts val="110"/>
              </a:spcBef>
            </a:pPr>
            <a:r>
              <a:rPr sz="1300" spc="-5" dirty="0">
                <a:latin typeface="Times New Roman"/>
                <a:cs typeface="Times New Roman"/>
              </a:rPr>
              <a:t>(b)</a:t>
            </a:r>
            <a:endParaRPr sz="1300">
              <a:latin typeface="Times New Roman"/>
              <a:cs typeface="Times New Roman"/>
            </a:endParaRPr>
          </a:p>
        </p:txBody>
      </p:sp>
      <p:graphicFrame>
        <p:nvGraphicFramePr>
          <p:cNvPr id="34" name="object 34"/>
          <p:cNvGraphicFramePr>
            <a:graphicFrameLocks noGrp="1"/>
          </p:cNvGraphicFramePr>
          <p:nvPr/>
        </p:nvGraphicFramePr>
        <p:xfrm>
          <a:off x="6530064" y="3504643"/>
          <a:ext cx="1286510" cy="1716485"/>
        </p:xfrm>
        <a:graphic>
          <a:graphicData uri="http://schemas.openxmlformats.org/drawingml/2006/table">
            <a:tbl>
              <a:tblPr firstRow="1" bandRow="1">
                <a:tableStyleId>{2D5ABB26-0587-4C30-8999-92F81FD0307C}</a:tableStyleId>
              </a:tblPr>
              <a:tblGrid>
                <a:gridCol w="1286510">
                  <a:extLst>
                    <a:ext uri="{9D8B030D-6E8A-4147-A177-3AD203B41FA5}">
                      <a16:colId xmlns="" xmlns:a16="http://schemas.microsoft.com/office/drawing/2014/main" val="20000"/>
                    </a:ext>
                  </a:extLst>
                </a:gridCol>
              </a:tblGrid>
              <a:tr h="268104">
                <a:tc>
                  <a:txBody>
                    <a:bodyPr/>
                    <a:lstStyle/>
                    <a:p>
                      <a:pPr marR="12700" algn="ctr">
                        <a:lnSpc>
                          <a:spcPct val="100000"/>
                        </a:lnSpc>
                        <a:spcBef>
                          <a:spcPts val="219"/>
                        </a:spcBef>
                      </a:pPr>
                      <a:r>
                        <a:rPr sz="1300" b="1" dirty="0">
                          <a:latin typeface="Times New Roman"/>
                          <a:cs typeface="Times New Roman"/>
                        </a:rPr>
                        <a:t>Monitor</a:t>
                      </a:r>
                      <a:endParaRPr sz="1300">
                        <a:latin typeface="Times New Roman"/>
                        <a:cs typeface="Times New Roman"/>
                      </a:endParaRPr>
                    </a:p>
                  </a:txBody>
                  <a:tcPr marL="0" marR="0" marT="2793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7E7E7"/>
                    </a:solidFill>
                  </a:tcPr>
                </a:tc>
                <a:extLst>
                  <a:ext uri="{0D108BD9-81ED-4DB2-BD59-A6C34878D82A}">
                    <a16:rowId xmlns="" xmlns:a16="http://schemas.microsoft.com/office/drawing/2014/main" val="10000"/>
                  </a:ext>
                </a:extLst>
              </a:tr>
              <a:tr h="1073131">
                <a:tc>
                  <a:txBody>
                    <a:bodyPr/>
                    <a:lstStyle/>
                    <a:p>
                      <a:pPr>
                        <a:lnSpc>
                          <a:spcPct val="100000"/>
                        </a:lnSpc>
                      </a:pPr>
                      <a:endParaRPr sz="1400">
                        <a:latin typeface="Times New Roman"/>
                        <a:cs typeface="Times New Roman"/>
                      </a:endParaRPr>
                    </a:p>
                    <a:p>
                      <a:pPr>
                        <a:lnSpc>
                          <a:spcPct val="100000"/>
                        </a:lnSpc>
                        <a:spcBef>
                          <a:spcPts val="50"/>
                        </a:spcBef>
                      </a:pPr>
                      <a:endParaRPr sz="1650">
                        <a:latin typeface="Times New Roman"/>
                        <a:cs typeface="Times New Roman"/>
                      </a:endParaRPr>
                    </a:p>
                    <a:p>
                      <a:pPr marR="12700" algn="ctr">
                        <a:lnSpc>
                          <a:spcPct val="100000"/>
                        </a:lnSpc>
                      </a:pPr>
                      <a:r>
                        <a:rPr sz="1300" b="1" spc="5" dirty="0">
                          <a:latin typeface="Times New Roman"/>
                          <a:cs typeface="Times New Roman"/>
                        </a:rPr>
                        <a:t>JOB</a:t>
                      </a:r>
                      <a:r>
                        <a:rPr sz="1300" b="1" spc="-50" dirty="0">
                          <a:latin typeface="Times New Roman"/>
                          <a:cs typeface="Times New Roman"/>
                        </a:rPr>
                        <a:t> </a:t>
                      </a:r>
                      <a:r>
                        <a:rPr sz="1300" b="1" spc="5" dirty="0">
                          <a:latin typeface="Times New Roman"/>
                          <a:cs typeface="Times New Roman"/>
                        </a:rPr>
                        <a:t>2</a:t>
                      </a: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 xmlns:a16="http://schemas.microsoft.com/office/drawing/2014/main" val="10001"/>
                  </a:ext>
                </a:extLst>
              </a:tr>
              <a:tr h="375250">
                <a:tc>
                  <a:txBody>
                    <a:bodyPr/>
                    <a:lstStyle/>
                    <a:p>
                      <a:pPr marR="13335" algn="ctr">
                        <a:lnSpc>
                          <a:spcPct val="100000"/>
                        </a:lnSpc>
                        <a:spcBef>
                          <a:spcPts val="675"/>
                        </a:spcBef>
                      </a:pPr>
                      <a:r>
                        <a:rPr sz="1300" b="1" dirty="0">
                          <a:latin typeface="Times New Roman"/>
                          <a:cs typeface="Times New Roman"/>
                        </a:rPr>
                        <a:t>Free</a:t>
                      </a:r>
                      <a:endParaRPr sz="1300">
                        <a:latin typeface="Times New Roman"/>
                        <a:cs typeface="Times New Roman"/>
                      </a:endParaRPr>
                    </a:p>
                  </a:txBody>
                  <a:tcPr marL="0" marR="0" marT="8572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BEEAF9"/>
                    </a:solidFill>
                  </a:tcPr>
                </a:tc>
                <a:extLst>
                  <a:ext uri="{0D108BD9-81ED-4DB2-BD59-A6C34878D82A}">
                    <a16:rowId xmlns="" xmlns:a16="http://schemas.microsoft.com/office/drawing/2014/main" val="10002"/>
                  </a:ext>
                </a:extLst>
              </a:tr>
            </a:tbl>
          </a:graphicData>
        </a:graphic>
      </p:graphicFrame>
      <p:sp>
        <p:nvSpPr>
          <p:cNvPr id="35" name="object 35"/>
          <p:cNvSpPr txBox="1"/>
          <p:nvPr/>
        </p:nvSpPr>
        <p:spPr>
          <a:xfrm>
            <a:off x="6039038" y="5112051"/>
            <a:ext cx="44069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32000</a:t>
            </a:r>
            <a:endParaRPr sz="1300">
              <a:latin typeface="Times New Roman"/>
              <a:cs typeface="Times New Roman"/>
            </a:endParaRPr>
          </a:p>
        </p:txBody>
      </p:sp>
      <p:sp>
        <p:nvSpPr>
          <p:cNvPr id="36" name="object 36"/>
          <p:cNvSpPr txBox="1"/>
          <p:nvPr/>
        </p:nvSpPr>
        <p:spPr>
          <a:xfrm>
            <a:off x="6122371" y="3326530"/>
            <a:ext cx="358775" cy="562610"/>
          </a:xfrm>
          <a:prstGeom prst="rect">
            <a:avLst/>
          </a:prstGeom>
        </p:spPr>
        <p:txBody>
          <a:bodyPr vert="horz" wrap="square" lIns="0" tIns="82550" rIns="0" bIns="0" rtlCol="0">
            <a:spAutoFit/>
          </a:bodyPr>
          <a:lstStyle/>
          <a:p>
            <a:pPr marR="5080" algn="r">
              <a:lnSpc>
                <a:spcPct val="100000"/>
              </a:lnSpc>
              <a:spcBef>
                <a:spcPts val="650"/>
              </a:spcBef>
            </a:pPr>
            <a:r>
              <a:rPr sz="1300" spc="5" dirty="0">
                <a:latin typeface="Times New Roman"/>
                <a:cs typeface="Times New Roman"/>
              </a:rPr>
              <a:t>0</a:t>
            </a:r>
            <a:endParaRPr sz="1300">
              <a:latin typeface="Times New Roman"/>
              <a:cs typeface="Times New Roman"/>
            </a:endParaRPr>
          </a:p>
          <a:p>
            <a:pPr marR="5715" algn="r">
              <a:lnSpc>
                <a:spcPct val="100000"/>
              </a:lnSpc>
              <a:spcBef>
                <a:spcPts val="550"/>
              </a:spcBef>
            </a:pPr>
            <a:r>
              <a:rPr sz="1300" dirty="0">
                <a:latin typeface="Times New Roman"/>
                <a:cs typeface="Times New Roman"/>
              </a:rPr>
              <a:t>5000</a:t>
            </a:r>
            <a:endParaRPr sz="1300">
              <a:latin typeface="Times New Roman"/>
              <a:cs typeface="Times New Roman"/>
            </a:endParaRPr>
          </a:p>
        </p:txBody>
      </p:sp>
      <p:sp>
        <p:nvSpPr>
          <p:cNvPr id="37" name="object 37"/>
          <p:cNvSpPr txBox="1"/>
          <p:nvPr/>
        </p:nvSpPr>
        <p:spPr>
          <a:xfrm>
            <a:off x="6039038" y="4736324"/>
            <a:ext cx="44069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25000</a:t>
            </a:r>
            <a:endParaRPr sz="1300">
              <a:latin typeface="Times New Roman"/>
              <a:cs typeface="Times New Roman"/>
            </a:endParaRPr>
          </a:p>
        </p:txBody>
      </p:sp>
      <p:sp>
        <p:nvSpPr>
          <p:cNvPr id="38" name="object 38"/>
          <p:cNvSpPr txBox="1"/>
          <p:nvPr/>
        </p:nvSpPr>
        <p:spPr>
          <a:xfrm>
            <a:off x="7095583" y="5295224"/>
            <a:ext cx="191770" cy="225425"/>
          </a:xfrm>
          <a:prstGeom prst="rect">
            <a:avLst/>
          </a:prstGeom>
        </p:spPr>
        <p:txBody>
          <a:bodyPr vert="horz" wrap="square" lIns="0" tIns="13970" rIns="0" bIns="0" rtlCol="0">
            <a:spAutoFit/>
          </a:bodyPr>
          <a:lstStyle/>
          <a:p>
            <a:pPr marL="12700">
              <a:lnSpc>
                <a:spcPct val="100000"/>
              </a:lnSpc>
              <a:spcBef>
                <a:spcPts val="110"/>
              </a:spcBef>
            </a:pPr>
            <a:r>
              <a:rPr sz="1300" spc="-5" dirty="0">
                <a:latin typeface="Times New Roman"/>
                <a:cs typeface="Times New Roman"/>
              </a:rPr>
              <a:t>(f)</a:t>
            </a:r>
            <a:endParaRPr sz="1300">
              <a:latin typeface="Times New Roman"/>
              <a:cs typeface="Times New Roman"/>
            </a:endParaRPr>
          </a:p>
        </p:txBody>
      </p:sp>
      <p:grpSp>
        <p:nvGrpSpPr>
          <p:cNvPr id="39" name="object 39"/>
          <p:cNvGrpSpPr/>
          <p:nvPr/>
        </p:nvGrpSpPr>
        <p:grpSpPr>
          <a:xfrm>
            <a:off x="6530064" y="929675"/>
            <a:ext cx="1310640" cy="1739900"/>
            <a:chOff x="6530064" y="929675"/>
            <a:chExt cx="1310640" cy="1739900"/>
          </a:xfrm>
        </p:grpSpPr>
        <p:sp>
          <p:nvSpPr>
            <p:cNvPr id="40" name="object 40"/>
            <p:cNvSpPr/>
            <p:nvPr/>
          </p:nvSpPr>
          <p:spPr>
            <a:xfrm>
              <a:off x="6541737" y="941349"/>
              <a:ext cx="1287145" cy="268605"/>
            </a:xfrm>
            <a:custGeom>
              <a:avLst/>
              <a:gdLst/>
              <a:ahLst/>
              <a:cxnLst/>
              <a:rect l="l" t="t" r="r" b="b"/>
              <a:pathLst>
                <a:path w="1287145" h="268605">
                  <a:moveTo>
                    <a:pt x="1286783" y="0"/>
                  </a:moveTo>
                  <a:lnTo>
                    <a:pt x="0" y="0"/>
                  </a:lnTo>
                  <a:lnTo>
                    <a:pt x="0" y="267985"/>
                  </a:lnTo>
                  <a:lnTo>
                    <a:pt x="1286783" y="267985"/>
                  </a:lnTo>
                  <a:lnTo>
                    <a:pt x="1286783" y="0"/>
                  </a:lnTo>
                  <a:close/>
                </a:path>
              </a:pathLst>
            </a:custGeom>
            <a:solidFill>
              <a:srgbClr val="E7E7E7"/>
            </a:solidFill>
          </p:spPr>
          <p:txBody>
            <a:bodyPr wrap="square" lIns="0" tIns="0" rIns="0" bIns="0" rtlCol="0"/>
            <a:lstStyle/>
            <a:p>
              <a:endParaRPr/>
            </a:p>
          </p:txBody>
        </p:sp>
        <p:sp>
          <p:nvSpPr>
            <p:cNvPr id="41" name="object 41"/>
            <p:cNvSpPr/>
            <p:nvPr/>
          </p:nvSpPr>
          <p:spPr>
            <a:xfrm>
              <a:off x="6541737" y="941349"/>
              <a:ext cx="1287145" cy="1717039"/>
            </a:xfrm>
            <a:custGeom>
              <a:avLst/>
              <a:gdLst/>
              <a:ahLst/>
              <a:cxnLst/>
              <a:rect l="l" t="t" r="r" b="b"/>
              <a:pathLst>
                <a:path w="1287145" h="1717039">
                  <a:moveTo>
                    <a:pt x="1286783" y="0"/>
                  </a:moveTo>
                  <a:lnTo>
                    <a:pt x="0" y="0"/>
                  </a:lnTo>
                  <a:lnTo>
                    <a:pt x="0" y="267985"/>
                  </a:lnTo>
                  <a:lnTo>
                    <a:pt x="1286783" y="267985"/>
                  </a:lnTo>
                  <a:lnTo>
                    <a:pt x="1286783" y="0"/>
                  </a:lnTo>
                  <a:close/>
                </a:path>
                <a:path w="1287145" h="1717039">
                  <a:moveTo>
                    <a:pt x="0" y="536327"/>
                  </a:moveTo>
                  <a:lnTo>
                    <a:pt x="0" y="536327"/>
                  </a:lnTo>
                  <a:lnTo>
                    <a:pt x="1286783" y="536327"/>
                  </a:lnTo>
                </a:path>
                <a:path w="1287145" h="1717039">
                  <a:moveTo>
                    <a:pt x="1286783" y="0"/>
                  </a:moveTo>
                  <a:lnTo>
                    <a:pt x="0" y="0"/>
                  </a:lnTo>
                  <a:lnTo>
                    <a:pt x="0" y="1716486"/>
                  </a:lnTo>
                  <a:lnTo>
                    <a:pt x="1286783" y="1716486"/>
                  </a:lnTo>
                  <a:lnTo>
                    <a:pt x="1286783" y="0"/>
                  </a:lnTo>
                  <a:close/>
                </a:path>
              </a:pathLst>
            </a:custGeom>
            <a:ln w="23346">
              <a:solidFill>
                <a:srgbClr val="000000"/>
              </a:solidFill>
            </a:ln>
          </p:spPr>
          <p:txBody>
            <a:bodyPr wrap="square" lIns="0" tIns="0" rIns="0" bIns="0" rtlCol="0"/>
            <a:lstStyle/>
            <a:p>
              <a:endParaRPr/>
            </a:p>
          </p:txBody>
        </p:sp>
      </p:grpSp>
      <p:sp>
        <p:nvSpPr>
          <p:cNvPr id="42" name="object 42"/>
          <p:cNvSpPr txBox="1"/>
          <p:nvPr/>
        </p:nvSpPr>
        <p:spPr>
          <a:xfrm>
            <a:off x="6553410" y="955244"/>
            <a:ext cx="1263650" cy="225425"/>
          </a:xfrm>
          <a:prstGeom prst="rect">
            <a:avLst/>
          </a:prstGeom>
        </p:spPr>
        <p:txBody>
          <a:bodyPr vert="horz" wrap="square" lIns="0" tIns="13970" rIns="0" bIns="0" rtlCol="0">
            <a:spAutoFit/>
          </a:bodyPr>
          <a:lstStyle/>
          <a:p>
            <a:pPr marL="325755">
              <a:lnSpc>
                <a:spcPct val="100000"/>
              </a:lnSpc>
              <a:spcBef>
                <a:spcPts val="110"/>
              </a:spcBef>
            </a:pPr>
            <a:r>
              <a:rPr sz="1300" b="1" dirty="0">
                <a:latin typeface="Times New Roman"/>
                <a:cs typeface="Times New Roman"/>
              </a:rPr>
              <a:t>Monitor</a:t>
            </a:r>
            <a:endParaRPr sz="1300">
              <a:latin typeface="Times New Roman"/>
              <a:cs typeface="Times New Roman"/>
            </a:endParaRPr>
          </a:p>
        </p:txBody>
      </p:sp>
      <p:sp>
        <p:nvSpPr>
          <p:cNvPr id="43" name="object 43"/>
          <p:cNvSpPr txBox="1"/>
          <p:nvPr/>
        </p:nvSpPr>
        <p:spPr>
          <a:xfrm>
            <a:off x="6553410" y="1225373"/>
            <a:ext cx="1263650" cy="225425"/>
          </a:xfrm>
          <a:prstGeom prst="rect">
            <a:avLst/>
          </a:prstGeom>
        </p:spPr>
        <p:txBody>
          <a:bodyPr vert="horz" wrap="square" lIns="0" tIns="13970" rIns="0" bIns="0" rtlCol="0">
            <a:spAutoFit/>
          </a:bodyPr>
          <a:lstStyle/>
          <a:p>
            <a:pPr marL="397510">
              <a:lnSpc>
                <a:spcPct val="100000"/>
              </a:lnSpc>
              <a:spcBef>
                <a:spcPts val="110"/>
              </a:spcBef>
            </a:pPr>
            <a:r>
              <a:rPr sz="1300" b="1" spc="5" dirty="0">
                <a:latin typeface="Times New Roman"/>
                <a:cs typeface="Times New Roman"/>
              </a:rPr>
              <a:t>JOB</a:t>
            </a:r>
            <a:r>
              <a:rPr sz="1300" b="1" spc="-50" dirty="0">
                <a:latin typeface="Times New Roman"/>
                <a:cs typeface="Times New Roman"/>
              </a:rPr>
              <a:t> </a:t>
            </a:r>
            <a:r>
              <a:rPr sz="1300" b="1" spc="5" dirty="0">
                <a:latin typeface="Times New Roman"/>
                <a:cs typeface="Times New Roman"/>
              </a:rPr>
              <a:t>3</a:t>
            </a:r>
            <a:endParaRPr sz="1300">
              <a:latin typeface="Times New Roman"/>
              <a:cs typeface="Times New Roman"/>
            </a:endParaRPr>
          </a:p>
        </p:txBody>
      </p:sp>
      <p:sp>
        <p:nvSpPr>
          <p:cNvPr id="44" name="object 44"/>
          <p:cNvSpPr txBox="1"/>
          <p:nvPr/>
        </p:nvSpPr>
        <p:spPr>
          <a:xfrm>
            <a:off x="6553410" y="1758248"/>
            <a:ext cx="1263650" cy="225425"/>
          </a:xfrm>
          <a:prstGeom prst="rect">
            <a:avLst/>
          </a:prstGeom>
        </p:spPr>
        <p:txBody>
          <a:bodyPr vert="horz" wrap="square" lIns="0" tIns="13970" rIns="0" bIns="0" rtlCol="0">
            <a:spAutoFit/>
          </a:bodyPr>
          <a:lstStyle/>
          <a:p>
            <a:pPr marL="341630">
              <a:lnSpc>
                <a:spcPct val="100000"/>
              </a:lnSpc>
              <a:spcBef>
                <a:spcPts val="110"/>
              </a:spcBef>
            </a:pPr>
            <a:r>
              <a:rPr sz="1300" b="1" spc="5" dirty="0">
                <a:latin typeface="Times New Roman"/>
                <a:cs typeface="Times New Roman"/>
              </a:rPr>
              <a:t>(JOB</a:t>
            </a:r>
            <a:r>
              <a:rPr sz="1300" b="1" spc="-45" dirty="0">
                <a:latin typeface="Times New Roman"/>
                <a:cs typeface="Times New Roman"/>
              </a:rPr>
              <a:t> </a:t>
            </a:r>
            <a:r>
              <a:rPr sz="1300" b="1" dirty="0">
                <a:latin typeface="Times New Roman"/>
                <a:cs typeface="Times New Roman"/>
              </a:rPr>
              <a:t>2)</a:t>
            </a:r>
            <a:endParaRPr sz="1300">
              <a:latin typeface="Times New Roman"/>
              <a:cs typeface="Times New Roman"/>
            </a:endParaRPr>
          </a:p>
        </p:txBody>
      </p:sp>
      <p:sp>
        <p:nvSpPr>
          <p:cNvPr id="45" name="object 45"/>
          <p:cNvSpPr txBox="1"/>
          <p:nvPr/>
        </p:nvSpPr>
        <p:spPr>
          <a:xfrm>
            <a:off x="6372371" y="820478"/>
            <a:ext cx="108585" cy="225425"/>
          </a:xfrm>
          <a:prstGeom prst="rect">
            <a:avLst/>
          </a:prstGeom>
        </p:spPr>
        <p:txBody>
          <a:bodyPr vert="horz" wrap="square" lIns="0" tIns="13970" rIns="0" bIns="0" rtlCol="0">
            <a:spAutoFit/>
          </a:bodyPr>
          <a:lstStyle/>
          <a:p>
            <a:pPr marL="12700">
              <a:lnSpc>
                <a:spcPct val="100000"/>
              </a:lnSpc>
              <a:spcBef>
                <a:spcPts val="110"/>
              </a:spcBef>
            </a:pPr>
            <a:r>
              <a:rPr sz="1300" spc="5" dirty="0">
                <a:latin typeface="Times New Roman"/>
                <a:cs typeface="Times New Roman"/>
              </a:rPr>
              <a:t>0</a:t>
            </a:r>
            <a:endParaRPr sz="1300">
              <a:latin typeface="Times New Roman"/>
              <a:cs typeface="Times New Roman"/>
            </a:endParaRPr>
          </a:p>
        </p:txBody>
      </p:sp>
      <p:sp>
        <p:nvSpPr>
          <p:cNvPr id="46" name="object 46"/>
          <p:cNvSpPr txBox="1"/>
          <p:nvPr/>
        </p:nvSpPr>
        <p:spPr>
          <a:xfrm>
            <a:off x="6039038" y="2536965"/>
            <a:ext cx="44069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32000</a:t>
            </a:r>
            <a:endParaRPr sz="1300">
              <a:latin typeface="Times New Roman"/>
              <a:cs typeface="Times New Roman"/>
            </a:endParaRPr>
          </a:p>
        </p:txBody>
      </p:sp>
      <p:sp>
        <p:nvSpPr>
          <p:cNvPr id="47" name="object 47"/>
          <p:cNvSpPr txBox="1"/>
          <p:nvPr/>
        </p:nvSpPr>
        <p:spPr>
          <a:xfrm>
            <a:off x="6039038" y="1019666"/>
            <a:ext cx="441325" cy="562610"/>
          </a:xfrm>
          <a:prstGeom prst="rect">
            <a:avLst/>
          </a:prstGeom>
        </p:spPr>
        <p:txBody>
          <a:bodyPr vert="horz" wrap="square" lIns="0" tIns="82550" rIns="0" bIns="0" rtlCol="0">
            <a:spAutoFit/>
          </a:bodyPr>
          <a:lstStyle/>
          <a:p>
            <a:pPr marL="95885">
              <a:lnSpc>
                <a:spcPct val="100000"/>
              </a:lnSpc>
              <a:spcBef>
                <a:spcPts val="650"/>
              </a:spcBef>
            </a:pPr>
            <a:r>
              <a:rPr sz="1300" dirty="0">
                <a:latin typeface="Times New Roman"/>
                <a:cs typeface="Times New Roman"/>
              </a:rPr>
              <a:t>5000</a:t>
            </a:r>
            <a:endParaRPr sz="1300">
              <a:latin typeface="Times New Roman"/>
              <a:cs typeface="Times New Roman"/>
            </a:endParaRPr>
          </a:p>
          <a:p>
            <a:pPr marL="12700">
              <a:lnSpc>
                <a:spcPct val="100000"/>
              </a:lnSpc>
              <a:spcBef>
                <a:spcPts val="555"/>
              </a:spcBef>
            </a:pPr>
            <a:r>
              <a:rPr sz="1300" dirty="0">
                <a:latin typeface="Times New Roman"/>
                <a:cs typeface="Times New Roman"/>
              </a:rPr>
              <a:t>10000</a:t>
            </a:r>
            <a:endParaRPr sz="1300">
              <a:latin typeface="Times New Roman"/>
              <a:cs typeface="Times New Roman"/>
            </a:endParaRPr>
          </a:p>
        </p:txBody>
      </p:sp>
      <p:sp>
        <p:nvSpPr>
          <p:cNvPr id="48" name="object 48"/>
          <p:cNvSpPr txBox="1"/>
          <p:nvPr/>
        </p:nvSpPr>
        <p:spPr>
          <a:xfrm>
            <a:off x="7086655" y="2719352"/>
            <a:ext cx="20955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a:t>
            </a:r>
            <a:r>
              <a:rPr sz="1300" spc="-10" dirty="0">
                <a:latin typeface="Times New Roman"/>
                <a:cs typeface="Times New Roman"/>
              </a:rPr>
              <a:t>c</a:t>
            </a:r>
            <a:r>
              <a:rPr sz="1300" dirty="0">
                <a:latin typeface="Times New Roman"/>
                <a:cs typeface="Times New Roman"/>
              </a:rPr>
              <a:t>)</a:t>
            </a:r>
            <a:endParaRPr sz="1300">
              <a:latin typeface="Times New Roman"/>
              <a:cs typeface="Times New Roman"/>
            </a:endParaRPr>
          </a:p>
        </p:txBody>
      </p:sp>
      <p:sp>
        <p:nvSpPr>
          <p:cNvPr id="49" name="object 49"/>
          <p:cNvSpPr txBox="1"/>
          <p:nvPr/>
        </p:nvSpPr>
        <p:spPr>
          <a:xfrm>
            <a:off x="891238" y="4400018"/>
            <a:ext cx="440690" cy="561975"/>
          </a:xfrm>
          <a:prstGeom prst="rect">
            <a:avLst/>
          </a:prstGeom>
        </p:spPr>
        <p:txBody>
          <a:bodyPr vert="horz" wrap="square" lIns="0" tIns="81915" rIns="0" bIns="0" rtlCol="0">
            <a:spAutoFit/>
          </a:bodyPr>
          <a:lstStyle/>
          <a:p>
            <a:pPr marL="12700">
              <a:lnSpc>
                <a:spcPct val="100000"/>
              </a:lnSpc>
              <a:spcBef>
                <a:spcPts val="645"/>
              </a:spcBef>
            </a:pPr>
            <a:r>
              <a:rPr sz="1300" dirty="0">
                <a:latin typeface="Times New Roman"/>
                <a:cs typeface="Times New Roman"/>
              </a:rPr>
              <a:t>20000</a:t>
            </a:r>
            <a:endParaRPr sz="1300">
              <a:latin typeface="Times New Roman"/>
              <a:cs typeface="Times New Roman"/>
            </a:endParaRPr>
          </a:p>
          <a:p>
            <a:pPr marL="12700">
              <a:lnSpc>
                <a:spcPct val="100000"/>
              </a:lnSpc>
              <a:spcBef>
                <a:spcPts val="550"/>
              </a:spcBef>
            </a:pPr>
            <a:r>
              <a:rPr sz="1300" dirty="0">
                <a:latin typeface="Times New Roman"/>
                <a:cs typeface="Times New Roman"/>
              </a:rPr>
              <a:t>25000</a:t>
            </a:r>
            <a:endParaRPr sz="1300">
              <a:latin typeface="Times New Roman"/>
              <a:cs typeface="Times New Roman"/>
            </a:endParaRPr>
          </a:p>
        </p:txBody>
      </p:sp>
      <p:graphicFrame>
        <p:nvGraphicFramePr>
          <p:cNvPr id="50" name="object 50"/>
          <p:cNvGraphicFramePr>
            <a:graphicFrameLocks noGrp="1"/>
          </p:cNvGraphicFramePr>
          <p:nvPr/>
        </p:nvGraphicFramePr>
        <p:xfrm>
          <a:off x="1381954" y="3504643"/>
          <a:ext cx="1287145" cy="1716485"/>
        </p:xfrm>
        <a:graphic>
          <a:graphicData uri="http://schemas.openxmlformats.org/drawingml/2006/table">
            <a:tbl>
              <a:tblPr firstRow="1" bandRow="1">
                <a:tableStyleId>{2D5ABB26-0587-4C30-8999-92F81FD0307C}</a:tableStyleId>
              </a:tblPr>
              <a:tblGrid>
                <a:gridCol w="1287145">
                  <a:extLst>
                    <a:ext uri="{9D8B030D-6E8A-4147-A177-3AD203B41FA5}">
                      <a16:colId xmlns="" xmlns:a16="http://schemas.microsoft.com/office/drawing/2014/main" val="20000"/>
                    </a:ext>
                  </a:extLst>
                </a:gridCol>
              </a:tblGrid>
              <a:tr h="268104">
                <a:tc>
                  <a:txBody>
                    <a:bodyPr/>
                    <a:lstStyle/>
                    <a:p>
                      <a:pPr marR="12700" algn="ctr">
                        <a:lnSpc>
                          <a:spcPct val="100000"/>
                        </a:lnSpc>
                        <a:spcBef>
                          <a:spcPts val="219"/>
                        </a:spcBef>
                      </a:pPr>
                      <a:r>
                        <a:rPr sz="1300" b="1" dirty="0">
                          <a:latin typeface="Times New Roman"/>
                          <a:cs typeface="Times New Roman"/>
                        </a:rPr>
                        <a:t>Monitor</a:t>
                      </a:r>
                      <a:endParaRPr sz="1300">
                        <a:latin typeface="Times New Roman"/>
                        <a:cs typeface="Times New Roman"/>
                      </a:endParaRPr>
                    </a:p>
                  </a:txBody>
                  <a:tcPr marL="0" marR="0" marT="2793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7E7E7"/>
                    </a:solidFill>
                  </a:tcPr>
                </a:tc>
                <a:extLst>
                  <a:ext uri="{0D108BD9-81ED-4DB2-BD59-A6C34878D82A}">
                    <a16:rowId xmlns="" xmlns:a16="http://schemas.microsoft.com/office/drawing/2014/main" val="10000"/>
                  </a:ext>
                </a:extLst>
              </a:tr>
              <a:tr h="804789">
                <a:tc>
                  <a:txBody>
                    <a:bodyPr/>
                    <a:lstStyle/>
                    <a:p>
                      <a:pPr>
                        <a:lnSpc>
                          <a:spcPct val="100000"/>
                        </a:lnSpc>
                      </a:pPr>
                      <a:endParaRPr sz="1400">
                        <a:latin typeface="Times New Roman"/>
                        <a:cs typeface="Times New Roman"/>
                      </a:endParaRPr>
                    </a:p>
                    <a:p>
                      <a:pPr marR="12700" algn="ctr">
                        <a:lnSpc>
                          <a:spcPct val="100000"/>
                        </a:lnSpc>
                        <a:spcBef>
                          <a:spcPts val="875"/>
                        </a:spcBef>
                      </a:pPr>
                      <a:r>
                        <a:rPr sz="1300" b="1" spc="5" dirty="0">
                          <a:latin typeface="Times New Roman"/>
                          <a:cs typeface="Times New Roman"/>
                        </a:rPr>
                        <a:t>JOB</a:t>
                      </a:r>
                      <a:r>
                        <a:rPr sz="1300" b="1" spc="-50" dirty="0">
                          <a:latin typeface="Times New Roman"/>
                          <a:cs typeface="Times New Roman"/>
                        </a:rPr>
                        <a:t> </a:t>
                      </a:r>
                      <a:r>
                        <a:rPr sz="1300" b="1" spc="5" dirty="0">
                          <a:latin typeface="Times New Roman"/>
                          <a:cs typeface="Times New Roman"/>
                        </a:rPr>
                        <a:t>1</a:t>
                      </a: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 xmlns:a16="http://schemas.microsoft.com/office/drawing/2014/main" val="10001"/>
                  </a:ext>
                </a:extLst>
              </a:tr>
              <a:tr h="268342">
                <a:tc>
                  <a:txBody>
                    <a:bodyPr/>
                    <a:lstStyle/>
                    <a:p>
                      <a:pPr marR="12700" algn="ctr">
                        <a:lnSpc>
                          <a:spcPct val="100000"/>
                        </a:lnSpc>
                        <a:spcBef>
                          <a:spcPts val="204"/>
                        </a:spcBef>
                      </a:pPr>
                      <a:r>
                        <a:rPr sz="1300" b="1" spc="5" dirty="0">
                          <a:latin typeface="Times New Roman"/>
                          <a:cs typeface="Times New Roman"/>
                        </a:rPr>
                        <a:t>(JOB</a:t>
                      </a:r>
                      <a:r>
                        <a:rPr sz="1300" b="1" spc="-45" dirty="0">
                          <a:latin typeface="Times New Roman"/>
                          <a:cs typeface="Times New Roman"/>
                        </a:rPr>
                        <a:t> </a:t>
                      </a:r>
                      <a:r>
                        <a:rPr sz="1300" b="1" dirty="0">
                          <a:latin typeface="Times New Roman"/>
                          <a:cs typeface="Times New Roman"/>
                        </a:rPr>
                        <a:t>2)</a:t>
                      </a:r>
                      <a:endParaRPr sz="1300">
                        <a:latin typeface="Times New Roman"/>
                        <a:cs typeface="Times New Roman"/>
                      </a:endParaRPr>
                    </a:p>
                  </a:txBody>
                  <a:tcPr marL="0" marR="0" marT="2603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 xmlns:a16="http://schemas.microsoft.com/office/drawing/2014/main" val="10002"/>
                  </a:ext>
                </a:extLst>
              </a:tr>
              <a:tr h="375250">
                <a:tc>
                  <a:txBody>
                    <a:bodyPr/>
                    <a:lstStyle/>
                    <a:p>
                      <a:pPr marR="12700" algn="ctr">
                        <a:lnSpc>
                          <a:spcPct val="100000"/>
                        </a:lnSpc>
                        <a:spcBef>
                          <a:spcPts val="675"/>
                        </a:spcBef>
                      </a:pPr>
                      <a:r>
                        <a:rPr sz="1300" b="1" dirty="0">
                          <a:latin typeface="Times New Roman"/>
                          <a:cs typeface="Times New Roman"/>
                        </a:rPr>
                        <a:t>Free</a:t>
                      </a:r>
                      <a:endParaRPr sz="1300">
                        <a:latin typeface="Times New Roman"/>
                        <a:cs typeface="Times New Roman"/>
                      </a:endParaRPr>
                    </a:p>
                  </a:txBody>
                  <a:tcPr marL="0" marR="0" marT="8572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BEEAF9"/>
                    </a:solidFill>
                  </a:tcPr>
                </a:tc>
                <a:extLst>
                  <a:ext uri="{0D108BD9-81ED-4DB2-BD59-A6C34878D82A}">
                    <a16:rowId xmlns="" xmlns:a16="http://schemas.microsoft.com/office/drawing/2014/main" val="10003"/>
                  </a:ext>
                </a:extLst>
              </a:tr>
            </a:tbl>
          </a:graphicData>
        </a:graphic>
      </p:graphicFrame>
      <p:sp>
        <p:nvSpPr>
          <p:cNvPr id="51" name="object 51"/>
          <p:cNvSpPr txBox="1"/>
          <p:nvPr/>
        </p:nvSpPr>
        <p:spPr>
          <a:xfrm>
            <a:off x="891238" y="5112051"/>
            <a:ext cx="44069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32000</a:t>
            </a:r>
            <a:endParaRPr sz="1300">
              <a:latin typeface="Times New Roman"/>
              <a:cs typeface="Times New Roman"/>
            </a:endParaRPr>
          </a:p>
        </p:txBody>
      </p:sp>
      <p:sp>
        <p:nvSpPr>
          <p:cNvPr id="52" name="object 52"/>
          <p:cNvSpPr txBox="1"/>
          <p:nvPr/>
        </p:nvSpPr>
        <p:spPr>
          <a:xfrm>
            <a:off x="974286" y="3326530"/>
            <a:ext cx="359410" cy="562610"/>
          </a:xfrm>
          <a:prstGeom prst="rect">
            <a:avLst/>
          </a:prstGeom>
        </p:spPr>
        <p:txBody>
          <a:bodyPr vert="horz" wrap="square" lIns="0" tIns="82550" rIns="0" bIns="0" rtlCol="0">
            <a:spAutoFit/>
          </a:bodyPr>
          <a:lstStyle/>
          <a:p>
            <a:pPr marR="5080" algn="r">
              <a:lnSpc>
                <a:spcPct val="100000"/>
              </a:lnSpc>
              <a:spcBef>
                <a:spcPts val="650"/>
              </a:spcBef>
            </a:pPr>
            <a:r>
              <a:rPr sz="1300" spc="5" dirty="0">
                <a:latin typeface="Times New Roman"/>
                <a:cs typeface="Times New Roman"/>
              </a:rPr>
              <a:t>0</a:t>
            </a:r>
            <a:endParaRPr sz="1300">
              <a:latin typeface="Times New Roman"/>
              <a:cs typeface="Times New Roman"/>
            </a:endParaRPr>
          </a:p>
          <a:p>
            <a:pPr marR="6350" algn="r">
              <a:lnSpc>
                <a:spcPct val="100000"/>
              </a:lnSpc>
              <a:spcBef>
                <a:spcPts val="550"/>
              </a:spcBef>
            </a:pPr>
            <a:r>
              <a:rPr sz="1300" dirty="0">
                <a:latin typeface="Times New Roman"/>
                <a:cs typeface="Times New Roman"/>
              </a:rPr>
              <a:t>5000</a:t>
            </a:r>
            <a:endParaRPr sz="1300">
              <a:latin typeface="Times New Roman"/>
              <a:cs typeface="Times New Roman"/>
            </a:endParaRPr>
          </a:p>
        </p:txBody>
      </p:sp>
      <p:sp>
        <p:nvSpPr>
          <p:cNvPr id="53" name="object 53"/>
          <p:cNvSpPr txBox="1"/>
          <p:nvPr/>
        </p:nvSpPr>
        <p:spPr>
          <a:xfrm>
            <a:off x="1933332" y="5294343"/>
            <a:ext cx="219075" cy="225425"/>
          </a:xfrm>
          <a:prstGeom prst="rect">
            <a:avLst/>
          </a:prstGeom>
        </p:spPr>
        <p:txBody>
          <a:bodyPr vert="horz" wrap="square" lIns="0" tIns="13970" rIns="0" bIns="0" rtlCol="0">
            <a:spAutoFit/>
          </a:bodyPr>
          <a:lstStyle/>
          <a:p>
            <a:pPr marL="12700">
              <a:lnSpc>
                <a:spcPct val="100000"/>
              </a:lnSpc>
              <a:spcBef>
                <a:spcPts val="110"/>
              </a:spcBef>
            </a:pPr>
            <a:r>
              <a:rPr sz="1300" spc="-5" dirty="0">
                <a:latin typeface="Times New Roman"/>
                <a:cs typeface="Times New Roman"/>
              </a:rPr>
              <a:t>(d)</a:t>
            </a:r>
            <a:endParaRPr sz="1300">
              <a:latin typeface="Times New Roman"/>
              <a:cs typeface="Times New Roman"/>
            </a:endParaRPr>
          </a:p>
        </p:txBody>
      </p:sp>
      <p:sp>
        <p:nvSpPr>
          <p:cNvPr id="54" name="object 54"/>
          <p:cNvSpPr txBox="1"/>
          <p:nvPr/>
        </p:nvSpPr>
        <p:spPr>
          <a:xfrm>
            <a:off x="3465353" y="4131318"/>
            <a:ext cx="440690" cy="830580"/>
          </a:xfrm>
          <a:prstGeom prst="rect">
            <a:avLst/>
          </a:prstGeom>
        </p:spPr>
        <p:txBody>
          <a:bodyPr vert="horz" wrap="square" lIns="0" tIns="82550" rIns="0" bIns="0" rtlCol="0">
            <a:spAutoFit/>
          </a:bodyPr>
          <a:lstStyle/>
          <a:p>
            <a:pPr marL="12700">
              <a:lnSpc>
                <a:spcPct val="100000"/>
              </a:lnSpc>
              <a:spcBef>
                <a:spcPts val="650"/>
              </a:spcBef>
            </a:pPr>
            <a:r>
              <a:rPr sz="1300" dirty="0">
                <a:latin typeface="Times New Roman"/>
                <a:cs typeface="Times New Roman"/>
              </a:rPr>
              <a:t>15000</a:t>
            </a:r>
            <a:endParaRPr sz="1300">
              <a:latin typeface="Times New Roman"/>
              <a:cs typeface="Times New Roman"/>
            </a:endParaRPr>
          </a:p>
          <a:p>
            <a:pPr marL="12700">
              <a:lnSpc>
                <a:spcPct val="100000"/>
              </a:lnSpc>
              <a:spcBef>
                <a:spcPts val="550"/>
              </a:spcBef>
            </a:pPr>
            <a:r>
              <a:rPr sz="1300" dirty="0">
                <a:latin typeface="Times New Roman"/>
                <a:cs typeface="Times New Roman"/>
              </a:rPr>
              <a:t>20000</a:t>
            </a:r>
            <a:endParaRPr sz="1300">
              <a:latin typeface="Times New Roman"/>
              <a:cs typeface="Times New Roman"/>
            </a:endParaRPr>
          </a:p>
          <a:p>
            <a:pPr marL="12700">
              <a:lnSpc>
                <a:spcPct val="100000"/>
              </a:lnSpc>
              <a:spcBef>
                <a:spcPts val="550"/>
              </a:spcBef>
            </a:pPr>
            <a:r>
              <a:rPr sz="1300" dirty="0">
                <a:latin typeface="Times New Roman"/>
                <a:cs typeface="Times New Roman"/>
              </a:rPr>
              <a:t>25000</a:t>
            </a:r>
            <a:endParaRPr sz="1300">
              <a:latin typeface="Times New Roman"/>
              <a:cs typeface="Times New Roman"/>
            </a:endParaRPr>
          </a:p>
        </p:txBody>
      </p:sp>
      <p:graphicFrame>
        <p:nvGraphicFramePr>
          <p:cNvPr id="55" name="object 55"/>
          <p:cNvGraphicFramePr>
            <a:graphicFrameLocks noGrp="1"/>
          </p:cNvGraphicFramePr>
          <p:nvPr/>
        </p:nvGraphicFramePr>
        <p:xfrm>
          <a:off x="3956021" y="3504643"/>
          <a:ext cx="1287145" cy="1716484"/>
        </p:xfrm>
        <a:graphic>
          <a:graphicData uri="http://schemas.openxmlformats.org/drawingml/2006/table">
            <a:tbl>
              <a:tblPr firstRow="1" bandRow="1">
                <a:tableStyleId>{2D5ABB26-0587-4C30-8999-92F81FD0307C}</a:tableStyleId>
              </a:tblPr>
              <a:tblGrid>
                <a:gridCol w="1287145">
                  <a:extLst>
                    <a:ext uri="{9D8B030D-6E8A-4147-A177-3AD203B41FA5}">
                      <a16:colId xmlns="" xmlns:a16="http://schemas.microsoft.com/office/drawing/2014/main" val="20000"/>
                    </a:ext>
                  </a:extLst>
                </a:gridCol>
              </a:tblGrid>
              <a:tr h="268104">
                <a:tc>
                  <a:txBody>
                    <a:bodyPr/>
                    <a:lstStyle/>
                    <a:p>
                      <a:pPr marR="13335" algn="ctr">
                        <a:lnSpc>
                          <a:spcPct val="100000"/>
                        </a:lnSpc>
                        <a:spcBef>
                          <a:spcPts val="219"/>
                        </a:spcBef>
                      </a:pPr>
                      <a:r>
                        <a:rPr sz="1300" b="1" dirty="0">
                          <a:latin typeface="Times New Roman"/>
                          <a:cs typeface="Times New Roman"/>
                        </a:rPr>
                        <a:t>Monitor</a:t>
                      </a:r>
                      <a:endParaRPr sz="1300">
                        <a:latin typeface="Times New Roman"/>
                        <a:cs typeface="Times New Roman"/>
                      </a:endParaRPr>
                    </a:p>
                  </a:txBody>
                  <a:tcPr marL="0" marR="0" marT="27939"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E7E7E7"/>
                    </a:solidFill>
                  </a:tcPr>
                </a:tc>
                <a:extLst>
                  <a:ext uri="{0D108BD9-81ED-4DB2-BD59-A6C34878D82A}">
                    <a16:rowId xmlns="" xmlns:a16="http://schemas.microsoft.com/office/drawing/2014/main" val="10000"/>
                  </a:ext>
                </a:extLst>
              </a:tr>
              <a:tr h="536446">
                <a:tc>
                  <a:txBody>
                    <a:bodyPr/>
                    <a:lstStyle/>
                    <a:p>
                      <a:pPr>
                        <a:lnSpc>
                          <a:spcPct val="100000"/>
                        </a:lnSpc>
                        <a:spcBef>
                          <a:spcPts val="45"/>
                        </a:spcBef>
                      </a:pPr>
                      <a:endParaRPr sz="1200">
                        <a:latin typeface="Times New Roman"/>
                        <a:cs typeface="Times New Roman"/>
                      </a:endParaRPr>
                    </a:p>
                    <a:p>
                      <a:pPr marR="12700" algn="ctr">
                        <a:lnSpc>
                          <a:spcPct val="100000"/>
                        </a:lnSpc>
                      </a:pPr>
                      <a:r>
                        <a:rPr sz="1300" b="1" spc="5" dirty="0">
                          <a:latin typeface="Times New Roman"/>
                          <a:cs typeface="Times New Roman"/>
                        </a:rPr>
                        <a:t>JOB</a:t>
                      </a:r>
                      <a:r>
                        <a:rPr sz="1300" b="1" spc="-50" dirty="0">
                          <a:latin typeface="Times New Roman"/>
                          <a:cs typeface="Times New Roman"/>
                        </a:rPr>
                        <a:t> </a:t>
                      </a:r>
                      <a:r>
                        <a:rPr sz="1300" b="1" spc="5" dirty="0">
                          <a:latin typeface="Times New Roman"/>
                          <a:cs typeface="Times New Roman"/>
                        </a:rPr>
                        <a:t>4</a:t>
                      </a:r>
                      <a:endParaRPr sz="1300">
                        <a:latin typeface="Times New Roman"/>
                        <a:cs typeface="Times New Roman"/>
                      </a:endParaRPr>
                    </a:p>
                  </a:txBody>
                  <a:tcPr marL="0" marR="0" marT="571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 xmlns:a16="http://schemas.microsoft.com/office/drawing/2014/main" val="10001"/>
                  </a:ext>
                </a:extLst>
              </a:tr>
              <a:tr h="268342">
                <a:tc>
                  <a:txBody>
                    <a:bodyPr/>
                    <a:lstStyle/>
                    <a:p>
                      <a:pPr marR="12700" algn="ctr">
                        <a:lnSpc>
                          <a:spcPct val="100000"/>
                        </a:lnSpc>
                        <a:spcBef>
                          <a:spcPts val="204"/>
                        </a:spcBef>
                      </a:pPr>
                      <a:r>
                        <a:rPr sz="1300" b="1" spc="5" dirty="0">
                          <a:latin typeface="Times New Roman"/>
                          <a:cs typeface="Times New Roman"/>
                        </a:rPr>
                        <a:t>(JOB</a:t>
                      </a:r>
                      <a:r>
                        <a:rPr sz="1300" b="1" spc="-45" dirty="0">
                          <a:latin typeface="Times New Roman"/>
                          <a:cs typeface="Times New Roman"/>
                        </a:rPr>
                        <a:t> </a:t>
                      </a:r>
                      <a:r>
                        <a:rPr sz="1300" b="1" dirty="0">
                          <a:latin typeface="Times New Roman"/>
                          <a:cs typeface="Times New Roman"/>
                        </a:rPr>
                        <a:t>1)</a:t>
                      </a:r>
                      <a:endParaRPr sz="1300">
                        <a:latin typeface="Times New Roman"/>
                        <a:cs typeface="Times New Roman"/>
                      </a:endParaRPr>
                    </a:p>
                  </a:txBody>
                  <a:tcPr marL="0" marR="0" marT="2603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 xmlns:a16="http://schemas.microsoft.com/office/drawing/2014/main" val="10002"/>
                  </a:ext>
                </a:extLst>
              </a:tr>
              <a:tr h="268342">
                <a:tc>
                  <a:txBody>
                    <a:bodyPr/>
                    <a:lstStyle/>
                    <a:p>
                      <a:pPr marR="12700" algn="ctr">
                        <a:lnSpc>
                          <a:spcPct val="100000"/>
                        </a:lnSpc>
                        <a:spcBef>
                          <a:spcPts val="204"/>
                        </a:spcBef>
                      </a:pPr>
                      <a:r>
                        <a:rPr sz="1300" b="1" spc="5" dirty="0">
                          <a:latin typeface="Times New Roman"/>
                          <a:cs typeface="Times New Roman"/>
                        </a:rPr>
                        <a:t>(JOB</a:t>
                      </a:r>
                      <a:r>
                        <a:rPr sz="1300" b="1" spc="-45" dirty="0">
                          <a:latin typeface="Times New Roman"/>
                          <a:cs typeface="Times New Roman"/>
                        </a:rPr>
                        <a:t> </a:t>
                      </a:r>
                      <a:r>
                        <a:rPr sz="1300" b="1" dirty="0">
                          <a:latin typeface="Times New Roman"/>
                          <a:cs typeface="Times New Roman"/>
                        </a:rPr>
                        <a:t>2)</a:t>
                      </a:r>
                      <a:endParaRPr sz="1300">
                        <a:latin typeface="Times New Roman"/>
                        <a:cs typeface="Times New Roman"/>
                      </a:endParaRPr>
                    </a:p>
                  </a:txBody>
                  <a:tcPr marL="0" marR="0" marT="2603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 xmlns:a16="http://schemas.microsoft.com/office/drawing/2014/main" val="10003"/>
                  </a:ext>
                </a:extLst>
              </a:tr>
              <a:tr h="375250">
                <a:tc>
                  <a:txBody>
                    <a:bodyPr/>
                    <a:lstStyle/>
                    <a:p>
                      <a:pPr marR="12700" algn="ctr">
                        <a:lnSpc>
                          <a:spcPct val="100000"/>
                        </a:lnSpc>
                        <a:spcBef>
                          <a:spcPts val="675"/>
                        </a:spcBef>
                      </a:pPr>
                      <a:r>
                        <a:rPr sz="1300" b="1" dirty="0">
                          <a:latin typeface="Times New Roman"/>
                          <a:cs typeface="Times New Roman"/>
                        </a:rPr>
                        <a:t>Free</a:t>
                      </a:r>
                      <a:endParaRPr sz="1300">
                        <a:latin typeface="Times New Roman"/>
                        <a:cs typeface="Times New Roman"/>
                      </a:endParaRPr>
                    </a:p>
                  </a:txBody>
                  <a:tcPr marL="0" marR="0" marT="8572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BEEAF9"/>
                    </a:solidFill>
                  </a:tcPr>
                </a:tc>
                <a:extLst>
                  <a:ext uri="{0D108BD9-81ED-4DB2-BD59-A6C34878D82A}">
                    <a16:rowId xmlns="" xmlns:a16="http://schemas.microsoft.com/office/drawing/2014/main" val="10004"/>
                  </a:ext>
                </a:extLst>
              </a:tr>
            </a:tbl>
          </a:graphicData>
        </a:graphic>
      </p:graphicFrame>
      <p:sp>
        <p:nvSpPr>
          <p:cNvPr id="56" name="object 56"/>
          <p:cNvSpPr txBox="1"/>
          <p:nvPr/>
        </p:nvSpPr>
        <p:spPr>
          <a:xfrm>
            <a:off x="3465353" y="5112051"/>
            <a:ext cx="44069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32000</a:t>
            </a:r>
            <a:endParaRPr sz="1300">
              <a:latin typeface="Times New Roman"/>
              <a:cs typeface="Times New Roman"/>
            </a:endParaRPr>
          </a:p>
        </p:txBody>
      </p:sp>
      <p:sp>
        <p:nvSpPr>
          <p:cNvPr id="57" name="object 57"/>
          <p:cNvSpPr txBox="1"/>
          <p:nvPr/>
        </p:nvSpPr>
        <p:spPr>
          <a:xfrm>
            <a:off x="3548329" y="3326530"/>
            <a:ext cx="359410" cy="562610"/>
          </a:xfrm>
          <a:prstGeom prst="rect">
            <a:avLst/>
          </a:prstGeom>
        </p:spPr>
        <p:txBody>
          <a:bodyPr vert="horz" wrap="square" lIns="0" tIns="82550" rIns="0" bIns="0" rtlCol="0">
            <a:spAutoFit/>
          </a:bodyPr>
          <a:lstStyle/>
          <a:p>
            <a:pPr marR="5080" algn="r">
              <a:lnSpc>
                <a:spcPct val="100000"/>
              </a:lnSpc>
              <a:spcBef>
                <a:spcPts val="650"/>
              </a:spcBef>
            </a:pPr>
            <a:r>
              <a:rPr sz="1300" spc="5" dirty="0">
                <a:latin typeface="Times New Roman"/>
                <a:cs typeface="Times New Roman"/>
              </a:rPr>
              <a:t>0</a:t>
            </a:r>
            <a:endParaRPr sz="1300">
              <a:latin typeface="Times New Roman"/>
              <a:cs typeface="Times New Roman"/>
            </a:endParaRPr>
          </a:p>
          <a:p>
            <a:pPr marR="6350" algn="r">
              <a:lnSpc>
                <a:spcPct val="100000"/>
              </a:lnSpc>
              <a:spcBef>
                <a:spcPts val="550"/>
              </a:spcBef>
            </a:pPr>
            <a:r>
              <a:rPr sz="1300" dirty="0">
                <a:latin typeface="Times New Roman"/>
                <a:cs typeface="Times New Roman"/>
              </a:rPr>
              <a:t>5000</a:t>
            </a:r>
            <a:endParaRPr sz="1300">
              <a:latin typeface="Times New Roman"/>
              <a:cs typeface="Times New Roman"/>
            </a:endParaRPr>
          </a:p>
        </p:txBody>
      </p:sp>
      <p:sp>
        <p:nvSpPr>
          <p:cNvPr id="58" name="object 58"/>
          <p:cNvSpPr txBox="1"/>
          <p:nvPr/>
        </p:nvSpPr>
        <p:spPr>
          <a:xfrm>
            <a:off x="4512612" y="5295224"/>
            <a:ext cx="209550" cy="225425"/>
          </a:xfrm>
          <a:prstGeom prst="rect">
            <a:avLst/>
          </a:prstGeom>
        </p:spPr>
        <p:txBody>
          <a:bodyPr vert="horz" wrap="square" lIns="0" tIns="13970" rIns="0" bIns="0" rtlCol="0">
            <a:spAutoFit/>
          </a:bodyPr>
          <a:lstStyle/>
          <a:p>
            <a:pPr marL="12700">
              <a:lnSpc>
                <a:spcPct val="100000"/>
              </a:lnSpc>
              <a:spcBef>
                <a:spcPts val="110"/>
              </a:spcBef>
            </a:pPr>
            <a:r>
              <a:rPr sz="1300" dirty="0">
                <a:latin typeface="Times New Roman"/>
                <a:cs typeface="Times New Roman"/>
              </a:rPr>
              <a:t>(</a:t>
            </a:r>
            <a:r>
              <a:rPr sz="1300" spc="-10" dirty="0">
                <a:latin typeface="Times New Roman"/>
                <a:cs typeface="Times New Roman"/>
              </a:rPr>
              <a:t>e</a:t>
            </a:r>
            <a:r>
              <a:rPr sz="1300" dirty="0">
                <a:latin typeface="Times New Roman"/>
                <a:cs typeface="Times New Roman"/>
              </a:rPr>
              <a:t>)</a:t>
            </a:r>
            <a:endParaRPr sz="1300">
              <a:latin typeface="Times New Roman"/>
              <a:cs typeface="Times New Roman"/>
            </a:endParaRPr>
          </a:p>
        </p:txBody>
      </p:sp>
      <p:sp>
        <p:nvSpPr>
          <p:cNvPr id="59" name="object 59"/>
          <p:cNvSpPr txBox="1"/>
          <p:nvPr/>
        </p:nvSpPr>
        <p:spPr>
          <a:xfrm>
            <a:off x="2743200" y="6168837"/>
            <a:ext cx="5791199" cy="271869"/>
          </a:xfrm>
          <a:prstGeom prst="rect">
            <a:avLst/>
          </a:prstGeom>
        </p:spPr>
        <p:txBody>
          <a:bodyPr vert="horz" wrap="square" lIns="0" tIns="17780" rIns="0" bIns="0" rtlCol="0">
            <a:spAutoFit/>
          </a:bodyPr>
          <a:lstStyle/>
          <a:p>
            <a:pPr marL="12700">
              <a:lnSpc>
                <a:spcPct val="100000"/>
              </a:lnSpc>
              <a:spcBef>
                <a:spcPts val="140"/>
              </a:spcBef>
            </a:pPr>
            <a:r>
              <a:rPr sz="1650" b="1" spc="10" dirty="0">
                <a:latin typeface="Times New Roman"/>
                <a:cs typeface="Times New Roman"/>
              </a:rPr>
              <a:t>Figure</a:t>
            </a:r>
            <a:r>
              <a:rPr sz="1650" b="1" spc="-15" dirty="0">
                <a:latin typeface="Times New Roman"/>
                <a:cs typeface="Times New Roman"/>
              </a:rPr>
              <a:t> </a:t>
            </a:r>
            <a:r>
              <a:rPr lang="en-US" sz="1650" b="1" spc="5" dirty="0" smtClean="0">
                <a:latin typeface="Times New Roman"/>
                <a:cs typeface="Times New Roman"/>
              </a:rPr>
              <a:t>:</a:t>
            </a:r>
            <a:r>
              <a:rPr sz="1650" b="1" spc="395" dirty="0" smtClean="0">
                <a:latin typeface="Times New Roman"/>
                <a:cs typeface="Times New Roman"/>
              </a:rPr>
              <a:t> </a:t>
            </a:r>
            <a:r>
              <a:rPr sz="1650" b="1" spc="15" dirty="0" smtClean="0">
                <a:solidFill>
                  <a:srgbClr val="FF0000"/>
                </a:solidFill>
                <a:latin typeface="Times New Roman"/>
                <a:cs typeface="Times New Roman"/>
              </a:rPr>
              <a:t>CTSS</a:t>
            </a:r>
            <a:r>
              <a:rPr lang="en-US" sz="1650" b="1" spc="15" dirty="0" smtClean="0">
                <a:solidFill>
                  <a:srgbClr val="FF0000"/>
                </a:solidFill>
                <a:latin typeface="Times New Roman"/>
                <a:cs typeface="Times New Roman"/>
              </a:rPr>
              <a:t>(C</a:t>
            </a:r>
            <a:r>
              <a:rPr lang="en-US" sz="1600" b="1" dirty="0" smtClean="0">
                <a:solidFill>
                  <a:srgbClr val="FF0000"/>
                </a:solidFill>
              </a:rPr>
              <a:t>ompatible Time-Sharing System)</a:t>
            </a:r>
            <a:r>
              <a:rPr sz="1650" b="1" spc="-10" dirty="0" smtClean="0">
                <a:solidFill>
                  <a:srgbClr val="FF0000"/>
                </a:solidFill>
                <a:latin typeface="Times New Roman"/>
                <a:cs typeface="Times New Roman"/>
              </a:rPr>
              <a:t> </a:t>
            </a:r>
            <a:r>
              <a:rPr sz="1650" b="1" spc="10" dirty="0">
                <a:solidFill>
                  <a:srgbClr val="FF0000"/>
                </a:solidFill>
                <a:latin typeface="Times New Roman"/>
                <a:cs typeface="Times New Roman"/>
              </a:rPr>
              <a:t>Operation</a:t>
            </a:r>
            <a:endParaRPr sz="1650" dirty="0">
              <a:solidFill>
                <a:srgbClr val="FF0000"/>
              </a:solidFill>
              <a:latin typeface="Times New Roman"/>
              <a:cs typeface="Times New Roman"/>
            </a:endParaRPr>
          </a:p>
        </p:txBody>
      </p:sp>
    </p:spTree>
  </p:cSld>
  <p:clrMapOvr>
    <a:masterClrMapping/>
  </p:clrMapOvr>
  <p:transition>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PERSONAL COMPUTER</a:t>
            </a:r>
            <a:endParaRPr lang="en-US" b="1" dirty="0"/>
          </a:p>
        </p:txBody>
      </p:sp>
      <p:sp>
        <p:nvSpPr>
          <p:cNvPr id="3" name="Content Placeholder 2"/>
          <p:cNvSpPr>
            <a:spLocks noGrp="1"/>
          </p:cNvSpPr>
          <p:nvPr>
            <p:ph idx="1"/>
          </p:nvPr>
        </p:nvSpPr>
        <p:spPr/>
        <p:txBody>
          <a:bodyPr>
            <a:normAutofit fontScale="92500"/>
          </a:bodyPr>
          <a:lstStyle/>
          <a:p>
            <a:endParaRPr lang="en-US" dirty="0" smtClean="0"/>
          </a:p>
          <a:p>
            <a:pPr algn="just"/>
            <a:r>
              <a:rPr lang="en-US" dirty="0" smtClean="0"/>
              <a:t>A Personal computer is a small relatively in expensive computer designed for an </a:t>
            </a:r>
            <a:r>
              <a:rPr lang="en-US" dirty="0" smtClean="0">
                <a:solidFill>
                  <a:srgbClr val="FF0000"/>
                </a:solidFill>
              </a:rPr>
              <a:t>Individual user </a:t>
            </a:r>
            <a:r>
              <a:rPr lang="en-US" dirty="0" smtClean="0"/>
              <a:t>.</a:t>
            </a:r>
          </a:p>
          <a:p>
            <a:pPr algn="just"/>
            <a:endParaRPr lang="en-US" dirty="0" smtClean="0"/>
          </a:p>
          <a:p>
            <a:pPr algn="just"/>
            <a:r>
              <a:rPr lang="en-US" dirty="0" smtClean="0"/>
              <a:t>These are based on microprocessor technology that enables manufactures to put an entire CPU on </a:t>
            </a:r>
            <a:r>
              <a:rPr lang="en-US" dirty="0" smtClean="0">
                <a:solidFill>
                  <a:srgbClr val="FF0000"/>
                </a:solidFill>
              </a:rPr>
              <a:t>one chip</a:t>
            </a:r>
            <a:r>
              <a:rPr lang="en-US" dirty="0" smtClean="0"/>
              <a:t>. </a:t>
            </a:r>
          </a:p>
          <a:p>
            <a:pPr algn="just"/>
            <a:endParaRPr lang="en-US" dirty="0" smtClean="0"/>
          </a:p>
          <a:p>
            <a:pPr algn="just"/>
            <a:r>
              <a:rPr lang="en-US" dirty="0" smtClean="0"/>
              <a:t>Personal computers are used far word processing, accounting, Running spreadsheets, database management applications, games etc., </a:t>
            </a:r>
          </a:p>
          <a:p>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PARALLEL SYSTEMS </a:t>
            </a:r>
            <a:endParaRPr lang="en-US" dirty="0"/>
          </a:p>
        </p:txBody>
      </p:sp>
      <p:sp>
        <p:nvSpPr>
          <p:cNvPr id="3" name="Content Placeholder 2"/>
          <p:cNvSpPr>
            <a:spLocks noGrp="1"/>
          </p:cNvSpPr>
          <p:nvPr>
            <p:ph idx="1"/>
          </p:nvPr>
        </p:nvSpPr>
        <p:spPr/>
        <p:txBody>
          <a:bodyPr/>
          <a:lstStyle/>
          <a:p>
            <a:endParaRPr lang="en-US" dirty="0" smtClean="0"/>
          </a:p>
          <a:p>
            <a:r>
              <a:rPr lang="en-US" dirty="0" smtClean="0"/>
              <a:t>Parallel systems also known as  </a:t>
            </a:r>
            <a:r>
              <a:rPr lang="en-US" dirty="0" smtClean="0">
                <a:solidFill>
                  <a:srgbClr val="FF0000"/>
                </a:solidFill>
              </a:rPr>
              <a:t>Multi-core systems</a:t>
            </a:r>
            <a:r>
              <a:rPr lang="en-US" dirty="0" smtClean="0"/>
              <a:t> or </a:t>
            </a:r>
            <a:r>
              <a:rPr lang="en-US" dirty="0" smtClean="0">
                <a:solidFill>
                  <a:srgbClr val="FF0000"/>
                </a:solidFill>
              </a:rPr>
              <a:t>Multi processing </a:t>
            </a:r>
            <a:r>
              <a:rPr lang="en-US" dirty="0" smtClean="0"/>
              <a:t>Systems.</a:t>
            </a:r>
          </a:p>
          <a:p>
            <a:r>
              <a:rPr lang="en-US" dirty="0" smtClean="0">
                <a:solidFill>
                  <a:srgbClr val="7030A0"/>
                </a:solidFill>
              </a:rPr>
              <a:t>Definition</a:t>
            </a:r>
            <a:r>
              <a:rPr lang="en-US" dirty="0" smtClean="0"/>
              <a:t>: Systems having two or more processors in close communication, sharing the computer bus and sometimes the clock, memory, and peripheral devices. </a:t>
            </a:r>
          </a:p>
          <a:p>
            <a:endParaRPr lang="en-US" dirty="0" smtClean="0"/>
          </a:p>
          <a:p>
            <a:endParaRPr lang="en-US" b="1"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81200"/>
            <a:ext cx="8610600" cy="3785652"/>
          </a:xfrm>
          <a:prstGeom prst="rect">
            <a:avLst/>
          </a:prstGeom>
        </p:spPr>
        <p:txBody>
          <a:bodyPr wrap="square">
            <a:spAutoFit/>
          </a:bodyPr>
          <a:lstStyle/>
          <a:p>
            <a:r>
              <a:rPr lang="en-IN" sz="2400" b="1" dirty="0"/>
              <a:t>UNIT - IV</a:t>
            </a:r>
          </a:p>
          <a:p>
            <a:pPr algn="just"/>
            <a:r>
              <a:rPr lang="en-IN" sz="2400" dirty="0"/>
              <a:t>Memory Management and Virtual Memory - Logical versus Physical Address Space, </a:t>
            </a:r>
            <a:r>
              <a:rPr lang="en-IN" sz="2400" dirty="0" smtClean="0"/>
              <a:t>Swapping, Contiguous </a:t>
            </a:r>
            <a:r>
              <a:rPr lang="en-IN" sz="2400" dirty="0"/>
              <a:t>Allocation, Paging, Segmentation, Segmentation with Paging, Demand Paging, Page</a:t>
            </a:r>
          </a:p>
          <a:p>
            <a:pPr algn="just"/>
            <a:r>
              <a:rPr lang="en-IN" sz="2400" dirty="0"/>
              <a:t>Replacement, Page Replacement Algorithms</a:t>
            </a:r>
            <a:r>
              <a:rPr lang="en-IN" sz="2400" dirty="0" smtClean="0"/>
              <a:t>.</a:t>
            </a:r>
          </a:p>
          <a:p>
            <a:pPr algn="just"/>
            <a:r>
              <a:rPr lang="en-US" sz="2400" b="1" dirty="0" smtClean="0"/>
              <a:t>UNIT </a:t>
            </a:r>
            <a:r>
              <a:rPr lang="en-US" sz="2400" b="1" dirty="0"/>
              <a:t>- V </a:t>
            </a:r>
            <a:endParaRPr lang="en-US" sz="2400" b="1" dirty="0" smtClean="0"/>
          </a:p>
          <a:p>
            <a:pPr algn="just"/>
            <a:r>
              <a:rPr lang="en-US" sz="2400" dirty="0" smtClean="0"/>
              <a:t>File </a:t>
            </a:r>
            <a:r>
              <a:rPr lang="en-US" sz="2400" dirty="0"/>
              <a:t>System Interface and Operations -Access methods, Directory Structure, Protection, File System Structure, Allocation methods, Free-space Management. Usage of open, create, read, write, close, </a:t>
            </a:r>
            <a:r>
              <a:rPr lang="en-US" sz="2400" dirty="0" err="1"/>
              <a:t>lseek</a:t>
            </a:r>
            <a:r>
              <a:rPr lang="en-US" sz="2400" dirty="0"/>
              <a:t>, stat, </a:t>
            </a:r>
            <a:r>
              <a:rPr lang="en-US" sz="2400" dirty="0" err="1"/>
              <a:t>ioctl</a:t>
            </a:r>
            <a:r>
              <a:rPr lang="en-US" sz="2400" dirty="0"/>
              <a:t> system calls.</a:t>
            </a:r>
            <a:endParaRPr lang="en-IN" sz="2400" dirty="0"/>
          </a:p>
        </p:txBody>
      </p:sp>
    </p:spTree>
    <p:extLst>
      <p:ext uri="{BB962C8B-B14F-4D97-AF65-F5344CB8AC3E}">
        <p14:creationId xmlns="" xmlns:p14="http://schemas.microsoft.com/office/powerpoint/2010/main" val="347286521"/>
      </p:ext>
    </p:extLst>
  </p:cSld>
  <p:clrMapOvr>
    <a:masterClrMapping/>
  </p:clrMapOvr>
  <p:transition>
    <p:blinds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PARALLEL SYSTEMS </a:t>
            </a:r>
            <a:endParaRPr lang="en-US" dirty="0"/>
          </a:p>
        </p:txBody>
      </p:sp>
      <p:sp>
        <p:nvSpPr>
          <p:cNvPr id="4" name="Rectangle 3"/>
          <p:cNvSpPr/>
          <p:nvPr/>
        </p:nvSpPr>
        <p:spPr>
          <a:xfrm>
            <a:off x="3886200" y="2209800"/>
            <a:ext cx="137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CPU</a:t>
            </a:r>
            <a:endParaRPr lang="en-US" dirty="0"/>
          </a:p>
        </p:txBody>
      </p:sp>
      <p:sp>
        <p:nvSpPr>
          <p:cNvPr id="5" name="Rectangle 4"/>
          <p:cNvSpPr/>
          <p:nvPr/>
        </p:nvSpPr>
        <p:spPr>
          <a:xfrm>
            <a:off x="6705600" y="3581400"/>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CPU</a:t>
            </a:r>
            <a:endParaRPr lang="en-US" dirty="0"/>
          </a:p>
        </p:txBody>
      </p:sp>
      <p:sp>
        <p:nvSpPr>
          <p:cNvPr id="6" name="Rectangle 5"/>
          <p:cNvSpPr/>
          <p:nvPr/>
        </p:nvSpPr>
        <p:spPr>
          <a:xfrm>
            <a:off x="1219200" y="3886200"/>
            <a:ext cx="152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CPU</a:t>
            </a:r>
            <a:endParaRPr lang="en-US" dirty="0"/>
          </a:p>
        </p:txBody>
      </p:sp>
      <p:sp>
        <p:nvSpPr>
          <p:cNvPr id="7" name="Rectangle 6"/>
          <p:cNvSpPr/>
          <p:nvPr/>
        </p:nvSpPr>
        <p:spPr>
          <a:xfrm>
            <a:off x="4038600" y="5257800"/>
            <a:ext cx="1447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CPU</a:t>
            </a:r>
            <a:endParaRPr lang="en-US" dirty="0"/>
          </a:p>
        </p:txBody>
      </p:sp>
      <p:sp>
        <p:nvSpPr>
          <p:cNvPr id="8" name="Oval 7"/>
          <p:cNvSpPr/>
          <p:nvPr/>
        </p:nvSpPr>
        <p:spPr>
          <a:xfrm>
            <a:off x="3733800" y="3733800"/>
            <a:ext cx="1828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a:t>
            </a:r>
            <a:endParaRPr lang="en-US" dirty="0"/>
          </a:p>
        </p:txBody>
      </p:sp>
      <p:cxnSp>
        <p:nvCxnSpPr>
          <p:cNvPr id="10" name="Straight Connector 9"/>
          <p:cNvCxnSpPr>
            <a:stCxn id="4" idx="2"/>
          </p:cNvCxnSpPr>
          <p:nvPr/>
        </p:nvCxnSpPr>
        <p:spPr>
          <a:xfrm rot="5400000">
            <a:off x="4229100" y="33909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19400" y="42672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62600" y="41148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4"/>
          </p:cNvCxnSpPr>
          <p:nvPr/>
        </p:nvCxnSpPr>
        <p:spPr>
          <a:xfrm rot="5400000">
            <a:off x="4343400" y="5029200"/>
            <a:ext cx="609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blinds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143000"/>
            <a:ext cx="6324600" cy="704088"/>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b="1" dirty="0" smtClean="0"/>
              <a:t>ADVANTAGES </a:t>
            </a:r>
            <a:br>
              <a:rPr lang="en-US" b="1" dirty="0" smtClean="0"/>
            </a:br>
            <a:endParaRPr lang="en-US" b="1" dirty="0"/>
          </a:p>
        </p:txBody>
      </p:sp>
      <p:sp>
        <p:nvSpPr>
          <p:cNvPr id="3" name="Content Placeholder 2"/>
          <p:cNvSpPr>
            <a:spLocks noGrp="1"/>
          </p:cNvSpPr>
          <p:nvPr>
            <p:ph idx="1"/>
          </p:nvPr>
        </p:nvSpPr>
        <p:spPr>
          <a:xfrm>
            <a:off x="457200" y="1295400"/>
            <a:ext cx="8229600" cy="5029200"/>
          </a:xfrm>
        </p:spPr>
        <p:txBody>
          <a:bodyPr/>
          <a:lstStyle/>
          <a:p>
            <a:endParaRPr lang="en-US" dirty="0" smtClean="0"/>
          </a:p>
          <a:p>
            <a:pPr algn="just"/>
            <a:r>
              <a:rPr lang="en-US" dirty="0" smtClean="0">
                <a:solidFill>
                  <a:srgbClr val="FF0000"/>
                </a:solidFill>
              </a:rPr>
              <a:t>Increased throughput </a:t>
            </a:r>
            <a:r>
              <a:rPr lang="en-US" dirty="0" smtClean="0"/>
              <a:t>: By increasing the number of processors, we expect to get more work done in less time. </a:t>
            </a:r>
          </a:p>
          <a:p>
            <a:pPr algn="just"/>
            <a:r>
              <a:rPr lang="en-US" dirty="0" smtClean="0">
                <a:solidFill>
                  <a:srgbClr val="FF0000"/>
                </a:solidFill>
              </a:rPr>
              <a:t>Economy of scale </a:t>
            </a:r>
            <a:r>
              <a:rPr lang="en-US" dirty="0" smtClean="0"/>
              <a:t>: Multiprocessor systems can cost less than equivalent multiple single-processor systems, because they can share peripherals, mass storage and </a:t>
            </a:r>
          </a:p>
          <a:p>
            <a:pPr algn="just">
              <a:buNone/>
            </a:pPr>
            <a:r>
              <a:rPr lang="en-US" dirty="0" smtClean="0"/>
              <a:t>    power supplies. </a:t>
            </a:r>
          </a:p>
          <a:p>
            <a:pPr>
              <a:buNone/>
            </a:pPr>
            <a:endParaRPr lang="en-US" dirty="0" smtClean="0"/>
          </a:p>
          <a:p>
            <a:endParaRPr lang="en-US" dirty="0" smtClean="0"/>
          </a:p>
          <a:p>
            <a:pPr>
              <a:buNone/>
            </a:pPr>
            <a:endParaRPr lang="en-US" dirty="0" smtClean="0"/>
          </a:p>
          <a:p>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CONTD…</a:t>
            </a:r>
            <a:endParaRPr lang="en-US" sz="4400" dirty="0"/>
          </a:p>
        </p:txBody>
      </p:sp>
      <p:sp>
        <p:nvSpPr>
          <p:cNvPr id="3" name="Content Placeholder 2"/>
          <p:cNvSpPr>
            <a:spLocks noGrp="1"/>
          </p:cNvSpPr>
          <p:nvPr>
            <p:ph idx="1"/>
          </p:nvPr>
        </p:nvSpPr>
        <p:spPr/>
        <p:txBody>
          <a:bodyPr>
            <a:normAutofit lnSpcReduction="10000"/>
          </a:bodyPr>
          <a:lstStyle/>
          <a:p>
            <a:pPr>
              <a:buNone/>
            </a:pPr>
            <a:endParaRPr lang="en-US" dirty="0" smtClean="0"/>
          </a:p>
          <a:p>
            <a:pPr algn="just"/>
            <a:r>
              <a:rPr lang="en-US" dirty="0" smtClean="0">
                <a:solidFill>
                  <a:srgbClr val="FF0000"/>
                </a:solidFill>
              </a:rPr>
              <a:t>Increased reliability </a:t>
            </a:r>
            <a:r>
              <a:rPr lang="en-US" dirty="0" smtClean="0"/>
              <a:t>: If functions can be distributed properly among several processors, then the failure of one processor will not halt them system, only slow it down. </a:t>
            </a:r>
          </a:p>
          <a:p>
            <a:endParaRPr lang="en-US" dirty="0" smtClean="0"/>
          </a:p>
          <a:p>
            <a:pPr algn="just">
              <a:buNone/>
            </a:pPr>
            <a:r>
              <a:rPr lang="en-US" dirty="0" smtClean="0"/>
              <a:t>    </a:t>
            </a:r>
            <a:r>
              <a:rPr lang="en-US" dirty="0" smtClean="0">
                <a:solidFill>
                  <a:srgbClr val="7030A0"/>
                </a:solidFill>
              </a:rPr>
              <a:t>Example:</a:t>
            </a:r>
            <a:r>
              <a:rPr lang="en-US" dirty="0" smtClean="0"/>
              <a:t>  If we have ten processors and one fails, then each of the remaining nine processors can pick up a share of the work of the failed processor. Thus, the entire system runs only 10 percent slower, rather than failing altogether. </a:t>
            </a:r>
          </a:p>
          <a:p>
            <a:endParaRPr lang="en-US" dirty="0" smtClean="0"/>
          </a:p>
          <a:p>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DISTRIBUTED SYSTEMS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pPr algn="just"/>
            <a:r>
              <a:rPr lang="en-US" dirty="0" smtClean="0"/>
              <a:t>A distributed system is a collection of physically separate, possibly heterogeneous, computer systems that are networked to provide users with access to the various resources that the system maintains. </a:t>
            </a:r>
          </a:p>
          <a:p>
            <a:pPr algn="just"/>
            <a:endParaRPr lang="en-US" dirty="0" smtClean="0"/>
          </a:p>
          <a:p>
            <a:pPr algn="just"/>
            <a:r>
              <a:rPr lang="en-US" dirty="0" smtClean="0"/>
              <a:t>Access to a </a:t>
            </a:r>
            <a:r>
              <a:rPr lang="en-US" dirty="0" smtClean="0">
                <a:solidFill>
                  <a:srgbClr val="FF0000"/>
                </a:solidFill>
              </a:rPr>
              <a:t>shared resource </a:t>
            </a:r>
            <a:r>
              <a:rPr lang="en-US" dirty="0" smtClean="0"/>
              <a:t>increases computation speed, functionality, data availability, and reliability. </a:t>
            </a:r>
          </a:p>
          <a:p>
            <a:pPr algn="just"/>
            <a:endParaRPr lang="en-US" dirty="0" smtClean="0"/>
          </a:p>
          <a:p>
            <a:pPr algn="just"/>
            <a:r>
              <a:rPr lang="en-US" dirty="0" smtClean="0"/>
              <a:t>Distributed systems depend on networking for their functionality. </a:t>
            </a:r>
          </a:p>
          <a:p>
            <a:pPr>
              <a:buNone/>
            </a:pPr>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lnSpcReduction="10000"/>
          </a:bodyPr>
          <a:lstStyle/>
          <a:p>
            <a:pPr>
              <a:buNone/>
            </a:pPr>
            <a:endParaRPr lang="en-US" dirty="0" smtClean="0"/>
          </a:p>
          <a:p>
            <a:pPr>
              <a:buNone/>
            </a:pPr>
            <a:r>
              <a:rPr lang="en-US" dirty="0" smtClean="0"/>
              <a:t>Reasons for building distributed systems …..</a:t>
            </a:r>
          </a:p>
          <a:p>
            <a:pPr algn="just"/>
            <a:r>
              <a:rPr lang="en-US" dirty="0" smtClean="0"/>
              <a:t>There are </a:t>
            </a:r>
            <a:r>
              <a:rPr lang="en-US" b="1" dirty="0" smtClean="0">
                <a:solidFill>
                  <a:srgbClr val="FF0000"/>
                </a:solidFill>
              </a:rPr>
              <a:t>Four</a:t>
            </a:r>
            <a:r>
              <a:rPr lang="en-US" dirty="0" smtClean="0">
                <a:solidFill>
                  <a:srgbClr val="FF0000"/>
                </a:solidFill>
              </a:rPr>
              <a:t> </a:t>
            </a:r>
            <a:r>
              <a:rPr lang="en-US" dirty="0" smtClean="0"/>
              <a:t>major reasons for building distributed systems…</a:t>
            </a:r>
          </a:p>
          <a:p>
            <a:pPr algn="just">
              <a:buFont typeface="Wingdings" pitchFamily="2" charset="2"/>
              <a:buChar char="Ø"/>
            </a:pPr>
            <a:r>
              <a:rPr lang="en-US" b="1" dirty="0" smtClean="0">
                <a:solidFill>
                  <a:srgbClr val="FF0000"/>
                </a:solidFill>
              </a:rPr>
              <a:t>Resource Sharing :</a:t>
            </a:r>
            <a:r>
              <a:rPr lang="en-US" b="1" dirty="0" smtClean="0"/>
              <a:t> </a:t>
            </a:r>
            <a:r>
              <a:rPr lang="en-US" dirty="0" smtClean="0"/>
              <a:t>If a number of different sites (with different capabilities) are connected to one another, then a user at one site may be able to use the resources available at another.</a:t>
            </a:r>
          </a:p>
          <a:p>
            <a:pPr algn="just"/>
            <a:endParaRPr lang="en-US" dirty="0" smtClean="0"/>
          </a:p>
          <a:p>
            <a:pPr algn="just"/>
            <a:r>
              <a:rPr lang="en-US" dirty="0" smtClean="0"/>
              <a:t>For example, a user at site A may be using a laser printer located at site B. Meanwhile, a user at B may access a file that resides at A. </a:t>
            </a:r>
          </a:p>
          <a:p>
            <a:endParaRPr lang="en-US" dirty="0" smtClean="0"/>
          </a:p>
          <a:p>
            <a:pPr>
              <a:buNone/>
            </a:pPr>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lstStyle/>
          <a:p>
            <a:pPr>
              <a:buNone/>
            </a:pPr>
            <a:endParaRPr lang="en-US" dirty="0" smtClean="0"/>
          </a:p>
          <a:p>
            <a:pPr algn="just">
              <a:buFont typeface="Wingdings" pitchFamily="2" charset="2"/>
              <a:buChar char="Ø"/>
            </a:pPr>
            <a:r>
              <a:rPr lang="en-US" b="1" dirty="0" smtClean="0">
                <a:solidFill>
                  <a:srgbClr val="FF0000"/>
                </a:solidFill>
              </a:rPr>
              <a:t>Computation Speedup:</a:t>
            </a:r>
            <a:r>
              <a:rPr lang="en-US" b="1" dirty="0" smtClean="0"/>
              <a:t> </a:t>
            </a:r>
            <a:r>
              <a:rPr lang="en-US" dirty="0" smtClean="0"/>
              <a:t>If a particular computation can be partitioned into sub computations that can run concurrently. The sub computations can be run concurrently and thus provide </a:t>
            </a:r>
            <a:r>
              <a:rPr lang="en-US" b="1" dirty="0" smtClean="0"/>
              <a:t>computation speedup.</a:t>
            </a:r>
          </a:p>
          <a:p>
            <a:pPr algn="just"/>
            <a:endParaRPr lang="en-US" dirty="0" smtClean="0"/>
          </a:p>
          <a:p>
            <a:pPr algn="just">
              <a:buFont typeface="Wingdings" pitchFamily="2" charset="2"/>
              <a:buChar char="Ø"/>
            </a:pPr>
            <a:r>
              <a:rPr lang="en-US" b="1" dirty="0" smtClean="0">
                <a:solidFill>
                  <a:srgbClr val="FF0000"/>
                </a:solidFill>
              </a:rPr>
              <a:t>Reliability:</a:t>
            </a:r>
            <a:r>
              <a:rPr lang="en-US" b="1" dirty="0" smtClean="0"/>
              <a:t> </a:t>
            </a:r>
            <a:r>
              <a:rPr lang="en-US" dirty="0" smtClean="0"/>
              <a:t>If one site fails in a distributed system, the remaining sites can continue operating, giving the system better reliability. </a:t>
            </a:r>
          </a:p>
          <a:p>
            <a:pPr algn="just">
              <a:buNone/>
            </a:pPr>
            <a:r>
              <a:rPr lang="en-US" b="1" dirty="0" smtClean="0"/>
              <a:t> </a:t>
            </a:r>
          </a:p>
          <a:p>
            <a:endParaRPr lang="en-US" dirty="0" smtClean="0"/>
          </a:p>
          <a:p>
            <a:endParaRPr lang="en-US" b="1"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pPr algn="just">
              <a:buFont typeface="Wingdings" pitchFamily="2" charset="2"/>
              <a:buChar char="Ø"/>
            </a:pPr>
            <a:r>
              <a:rPr lang="en-US" b="1" dirty="0" smtClean="0">
                <a:solidFill>
                  <a:srgbClr val="FF0000"/>
                </a:solidFill>
              </a:rPr>
              <a:t>Communication: </a:t>
            </a:r>
            <a:r>
              <a:rPr lang="en-US" dirty="0" smtClean="0"/>
              <a:t>When several sites are connected to one another by a communication network, users at the various sites have the opportunity to exchange information. </a:t>
            </a:r>
          </a:p>
          <a:p>
            <a:endParaRPr lang="en-US" dirty="0"/>
          </a:p>
        </p:txBody>
      </p:sp>
    </p:spTree>
  </p:cSld>
  <p:clrMapOvr>
    <a:masterClrMapping/>
  </p:clrMapOvr>
  <p:transition>
    <p:blinds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38200" y="1600201"/>
            <a:ext cx="7391400" cy="4953000"/>
          </a:xfrm>
          <a:prstGeom prst="rect">
            <a:avLst/>
          </a:prstGeom>
          <a:noFill/>
          <a:ln w="9525">
            <a:noFill/>
            <a:miter lim="800000"/>
            <a:headEnd/>
            <a:tailEnd/>
          </a:ln>
        </p:spPr>
      </p:pic>
      <p:sp>
        <p:nvSpPr>
          <p:cNvPr id="5" name="Title 4"/>
          <p:cNvSpPr>
            <a:spLocks noGrp="1"/>
          </p:cNvSpPr>
          <p:nvPr>
            <p:ph type="title"/>
          </p:nvPr>
        </p:nvSpPr>
        <p:spPr>
          <a:xfrm>
            <a:off x="457200" y="704088"/>
            <a:ext cx="8305800" cy="667512"/>
          </a:xfrm>
        </p:spPr>
        <p:txBody>
          <a:bodyPr>
            <a:noAutofit/>
          </a:bodyPr>
          <a:lstStyle/>
          <a:p>
            <a:pPr algn="ctr"/>
            <a:r>
              <a:rPr lang="en-US" sz="4400" b="1" dirty="0" smtClean="0"/>
              <a:t>DISTRIBUTED SYSTEMS</a:t>
            </a:r>
            <a:endParaRPr lang="en-US" sz="4400" b="1" dirty="0"/>
          </a:p>
        </p:txBody>
      </p:sp>
    </p:spTree>
  </p:cSld>
  <p:clrMapOvr>
    <a:masterClrMapping/>
  </p:clrMapOvr>
  <p:transition>
    <p:blinds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Advantages of Distributed systems</a:t>
            </a:r>
            <a:endParaRPr lang="en-US" b="1" dirty="0"/>
          </a:p>
        </p:txBody>
      </p:sp>
      <p:sp>
        <p:nvSpPr>
          <p:cNvPr id="3" name="Content Placeholder 2"/>
          <p:cNvSpPr>
            <a:spLocks noGrp="1"/>
          </p:cNvSpPr>
          <p:nvPr>
            <p:ph idx="1"/>
          </p:nvPr>
        </p:nvSpPr>
        <p:spPr/>
        <p:txBody>
          <a:bodyPr/>
          <a:lstStyle/>
          <a:p>
            <a:pPr lvl="0">
              <a:buFont typeface="Wingdings" pitchFamily="2" charset="2"/>
              <a:buChar char="Ø"/>
            </a:pPr>
            <a:r>
              <a:rPr lang="en-CA" dirty="0" smtClean="0"/>
              <a:t>With resource sharing facility, a user at one site may be able to use the resources available at another.</a:t>
            </a:r>
            <a:endParaRPr lang="en-US" dirty="0" smtClean="0"/>
          </a:p>
          <a:p>
            <a:pPr lvl="0">
              <a:buFont typeface="Wingdings" pitchFamily="2" charset="2"/>
              <a:buChar char="Ø"/>
            </a:pPr>
            <a:r>
              <a:rPr lang="en-CA" dirty="0" smtClean="0"/>
              <a:t>Speedup the exchange of data with one another via electronic mail.</a:t>
            </a:r>
            <a:endParaRPr lang="en-US" dirty="0" smtClean="0"/>
          </a:p>
          <a:p>
            <a:pPr lvl="0">
              <a:buFont typeface="Wingdings" pitchFamily="2" charset="2"/>
              <a:buChar char="Ø"/>
            </a:pPr>
            <a:r>
              <a:rPr lang="en-CA" dirty="0" smtClean="0"/>
              <a:t>If one site fails in a distributed system, the remaining sites can potentially continue operating.</a:t>
            </a:r>
            <a:endParaRPr lang="en-US" dirty="0" smtClean="0"/>
          </a:p>
          <a:p>
            <a:pPr>
              <a:buFont typeface="Wingdings" pitchFamily="2" charset="2"/>
              <a:buChar char="Ø"/>
            </a:pPr>
            <a:r>
              <a:rPr lang="en-CA" dirty="0" smtClean="0"/>
              <a:t>Reduction of the load on the host computer</a:t>
            </a:r>
          </a:p>
          <a:p>
            <a:pPr lvl="0">
              <a:buFont typeface="Wingdings" pitchFamily="2" charset="2"/>
              <a:buChar char="Ø"/>
            </a:pPr>
            <a:r>
              <a:rPr lang="en-CA" dirty="0" smtClean="0"/>
              <a:t>Better service to the customers.</a:t>
            </a:r>
            <a:endParaRPr lang="en-US" dirty="0" smtClean="0"/>
          </a:p>
          <a:p>
            <a:pPr>
              <a:buFont typeface="Wingdings" pitchFamily="2" charset="2"/>
              <a:buChar char="Ø"/>
            </a:pPr>
            <a:endParaRPr lang="en-US" dirty="0"/>
          </a:p>
        </p:txBody>
      </p:sp>
    </p:spTree>
  </p:cSld>
  <p:clrMapOvr>
    <a:masterClrMapping/>
  </p:clrMapOvr>
  <p:transition>
    <p:blinds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DIFFERENCES</a:t>
            </a:r>
            <a:endParaRPr lang="en-US" b="1" dirty="0"/>
          </a:p>
        </p:txBody>
      </p:sp>
      <p:sp>
        <p:nvSpPr>
          <p:cNvPr id="4" name="Text Placeholder 3"/>
          <p:cNvSpPr>
            <a:spLocks noGrp="1"/>
          </p:cNvSpPr>
          <p:nvPr>
            <p:ph type="body" idx="1"/>
          </p:nvPr>
        </p:nvSpPr>
        <p:spPr/>
        <p:txBody>
          <a:bodyPr/>
          <a:lstStyle/>
          <a:p>
            <a:r>
              <a:rPr lang="en-US" dirty="0" smtClean="0"/>
              <a:t>Parallel Computing</a:t>
            </a:r>
            <a:endParaRPr lang="en-US" dirty="0"/>
          </a:p>
        </p:txBody>
      </p:sp>
      <p:sp>
        <p:nvSpPr>
          <p:cNvPr id="5" name="Text Placeholder 4"/>
          <p:cNvSpPr>
            <a:spLocks noGrp="1"/>
          </p:cNvSpPr>
          <p:nvPr>
            <p:ph type="body" sz="half" idx="3"/>
          </p:nvPr>
        </p:nvSpPr>
        <p:spPr/>
        <p:txBody>
          <a:bodyPr>
            <a:normAutofit fontScale="92500" lnSpcReduction="20000"/>
          </a:bodyPr>
          <a:lstStyle/>
          <a:p>
            <a:endParaRPr lang="en-US" dirty="0" smtClean="0"/>
          </a:p>
          <a:p>
            <a:r>
              <a:rPr lang="en-US" dirty="0" smtClean="0"/>
              <a:t>Distributed Computing</a:t>
            </a:r>
          </a:p>
          <a:p>
            <a:endParaRPr lang="en-US" dirty="0"/>
          </a:p>
        </p:txBody>
      </p:sp>
      <p:sp>
        <p:nvSpPr>
          <p:cNvPr id="3" name="Content Placeholder 2"/>
          <p:cNvSpPr>
            <a:spLocks noGrp="1"/>
          </p:cNvSpPr>
          <p:nvPr>
            <p:ph sz="quarter" idx="2"/>
          </p:nvPr>
        </p:nvSpPr>
        <p:spPr/>
        <p:txBody>
          <a:bodyPr/>
          <a:lstStyle/>
          <a:p>
            <a:r>
              <a:rPr lang="en-US" dirty="0" smtClean="0"/>
              <a:t>Many operations are performed </a:t>
            </a:r>
            <a:r>
              <a:rPr lang="en-US" dirty="0" smtClean="0">
                <a:solidFill>
                  <a:srgbClr val="FF0000"/>
                </a:solidFill>
              </a:rPr>
              <a:t>simultaneously</a:t>
            </a:r>
          </a:p>
          <a:p>
            <a:r>
              <a:rPr lang="en-US" dirty="0" smtClean="0">
                <a:solidFill>
                  <a:srgbClr val="FF0000"/>
                </a:solidFill>
              </a:rPr>
              <a:t>Single </a:t>
            </a:r>
            <a:r>
              <a:rPr lang="en-US" dirty="0" smtClean="0"/>
              <a:t>computer is required</a:t>
            </a:r>
          </a:p>
          <a:p>
            <a:r>
              <a:rPr lang="en-US" dirty="0" smtClean="0"/>
              <a:t>Multiple </a:t>
            </a:r>
            <a:r>
              <a:rPr lang="en-US" dirty="0" smtClean="0">
                <a:solidFill>
                  <a:srgbClr val="FF0000"/>
                </a:solidFill>
              </a:rPr>
              <a:t>processors</a:t>
            </a:r>
            <a:r>
              <a:rPr lang="en-US" dirty="0" smtClean="0"/>
              <a:t> perform multiple operations.</a:t>
            </a:r>
          </a:p>
          <a:p>
            <a:r>
              <a:rPr lang="en-US" dirty="0" smtClean="0"/>
              <a:t>It may have shared or distributed memory</a:t>
            </a:r>
          </a:p>
        </p:txBody>
      </p:sp>
      <p:sp>
        <p:nvSpPr>
          <p:cNvPr id="6" name="Content Placeholder 5"/>
          <p:cNvSpPr>
            <a:spLocks noGrp="1"/>
          </p:cNvSpPr>
          <p:nvPr>
            <p:ph sz="quarter" idx="4"/>
          </p:nvPr>
        </p:nvSpPr>
        <p:spPr/>
        <p:txBody>
          <a:bodyPr/>
          <a:lstStyle/>
          <a:p>
            <a:r>
              <a:rPr lang="en-US" dirty="0" smtClean="0"/>
              <a:t>System components are   located at different </a:t>
            </a:r>
            <a:r>
              <a:rPr lang="en-US" dirty="0" smtClean="0">
                <a:solidFill>
                  <a:srgbClr val="FF0000"/>
                </a:solidFill>
              </a:rPr>
              <a:t>locations.</a:t>
            </a:r>
          </a:p>
          <a:p>
            <a:r>
              <a:rPr lang="en-US" dirty="0" smtClean="0"/>
              <a:t>Uses </a:t>
            </a:r>
            <a:r>
              <a:rPr lang="en-US" dirty="0" smtClean="0">
                <a:solidFill>
                  <a:srgbClr val="FF0000"/>
                </a:solidFill>
              </a:rPr>
              <a:t>multiple</a:t>
            </a:r>
            <a:r>
              <a:rPr lang="en-US" dirty="0" smtClean="0"/>
              <a:t> computers.</a:t>
            </a:r>
          </a:p>
          <a:p>
            <a:r>
              <a:rPr lang="en-US" dirty="0" smtClean="0"/>
              <a:t>Multiple </a:t>
            </a:r>
            <a:r>
              <a:rPr lang="en-US" dirty="0" smtClean="0">
                <a:solidFill>
                  <a:srgbClr val="FF0000"/>
                </a:solidFill>
              </a:rPr>
              <a:t>computers</a:t>
            </a:r>
            <a:r>
              <a:rPr lang="en-US" dirty="0" smtClean="0"/>
              <a:t> perform multiple operations.</a:t>
            </a:r>
          </a:p>
          <a:p>
            <a:r>
              <a:rPr lang="en-US" dirty="0" smtClean="0"/>
              <a:t>It have only distributed memory</a:t>
            </a:r>
            <a:endParaRPr lang="en-US" dirty="0"/>
          </a:p>
        </p:txBody>
      </p:sp>
    </p:spTree>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8686800" cy="4708981"/>
          </a:xfrm>
          <a:prstGeom prst="rect">
            <a:avLst/>
          </a:prstGeom>
        </p:spPr>
        <p:txBody>
          <a:bodyPr wrap="square">
            <a:spAutoFit/>
          </a:bodyPr>
          <a:lstStyle/>
          <a:p>
            <a:pPr algn="just"/>
            <a:r>
              <a:rPr lang="en-IN" sz="2000" b="1" dirty="0"/>
              <a:t>TEXT BOOKS:</a:t>
            </a:r>
          </a:p>
          <a:p>
            <a:pPr algn="just"/>
            <a:r>
              <a:rPr lang="en-IN" sz="2000" dirty="0"/>
              <a:t>1. Operating System Principles- Abraham </a:t>
            </a:r>
            <a:r>
              <a:rPr lang="en-IN" sz="2000" dirty="0" err="1"/>
              <a:t>Silberchatz</a:t>
            </a:r>
            <a:r>
              <a:rPr lang="en-IN" sz="2000" dirty="0"/>
              <a:t>, Peter B. Galvin, Greg Gagne 7th </a:t>
            </a:r>
            <a:r>
              <a:rPr lang="en-IN" sz="2000" dirty="0" smtClean="0"/>
              <a:t>Edition, John </a:t>
            </a:r>
            <a:r>
              <a:rPr lang="en-IN" sz="2000" dirty="0"/>
              <a:t>Wiley</a:t>
            </a:r>
          </a:p>
          <a:p>
            <a:pPr algn="just"/>
            <a:r>
              <a:rPr lang="en-IN" sz="2000" dirty="0"/>
              <a:t>2. Advanced programming in the UNIX environment, W.R. Stevens, Pearson education.</a:t>
            </a:r>
          </a:p>
          <a:p>
            <a:pPr algn="just"/>
            <a:r>
              <a:rPr lang="en-IN" sz="2000" b="1" dirty="0"/>
              <a:t>REFERENCE BOOKS:</a:t>
            </a:r>
          </a:p>
          <a:p>
            <a:pPr algn="just"/>
            <a:r>
              <a:rPr lang="en-IN" sz="2000" dirty="0"/>
              <a:t>1. Operating Systems – Internals and Design Principles Stallings, Fifth Edition–2005, Pearson</a:t>
            </a:r>
          </a:p>
          <a:p>
            <a:pPr algn="just"/>
            <a:r>
              <a:rPr lang="en-IN" sz="2000" dirty="0"/>
              <a:t>Education/PHI</a:t>
            </a:r>
          </a:p>
          <a:p>
            <a:pPr algn="just"/>
            <a:r>
              <a:rPr lang="en-IN" sz="2000" dirty="0"/>
              <a:t>2. Operating System A Design Approach- Crowley, TMH.</a:t>
            </a:r>
          </a:p>
          <a:p>
            <a:pPr algn="just"/>
            <a:r>
              <a:rPr lang="en-IN" sz="2000" dirty="0"/>
              <a:t>3. Modern Operating Systems, Andrew S. </a:t>
            </a:r>
            <a:r>
              <a:rPr lang="en-IN" sz="2000" dirty="0" err="1"/>
              <a:t>Tanenbaum</a:t>
            </a:r>
            <a:r>
              <a:rPr lang="en-IN" sz="2000" dirty="0"/>
              <a:t> 2nd edition, Pearson/PHI</a:t>
            </a:r>
          </a:p>
          <a:p>
            <a:pPr algn="just"/>
            <a:r>
              <a:rPr lang="en-IN" sz="2000" dirty="0"/>
              <a:t>4. UNIX programming environment, Kernighan and Pike, PHI/ Pearson Education</a:t>
            </a:r>
          </a:p>
          <a:p>
            <a:pPr algn="just"/>
            <a:r>
              <a:rPr lang="en-IN" sz="2000" dirty="0"/>
              <a:t>5. UNIX Internals -The New Frontiers, U. </a:t>
            </a:r>
            <a:r>
              <a:rPr lang="en-IN" sz="2000" dirty="0" err="1"/>
              <a:t>Vahalia</a:t>
            </a:r>
            <a:r>
              <a:rPr lang="en-IN" sz="2000" dirty="0"/>
              <a:t>, Pearson Education</a:t>
            </a:r>
            <a:r>
              <a:rPr lang="en-IN" dirty="0"/>
              <a:t>.</a:t>
            </a:r>
          </a:p>
        </p:txBody>
      </p:sp>
    </p:spTree>
    <p:extLst>
      <p:ext uri="{BB962C8B-B14F-4D97-AF65-F5344CB8AC3E}">
        <p14:creationId xmlns="" xmlns:p14="http://schemas.microsoft.com/office/powerpoint/2010/main" val="3912950223"/>
      </p:ext>
    </p:extLst>
  </p:cSld>
  <p:clrMapOvr>
    <a:masterClrMapping/>
  </p:clrMapOvr>
  <p:transition>
    <p:blinds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COMPARISON</a:t>
            </a:r>
            <a:endParaRPr lang="en-US" b="1" dirty="0"/>
          </a:p>
        </p:txBody>
      </p:sp>
      <p:pic>
        <p:nvPicPr>
          <p:cNvPr id="1026" name="Picture 2" descr="C:\Users\Student\Desktop\Insert-Image_01_01.png"/>
          <p:cNvPicPr>
            <a:picLocks noGrp="1" noChangeAspect="1" noChangeArrowheads="1"/>
          </p:cNvPicPr>
          <p:nvPr>
            <p:ph idx="1"/>
          </p:nvPr>
        </p:nvPicPr>
        <p:blipFill>
          <a:blip r:embed="rId2" cstate="print"/>
          <a:srcRect/>
          <a:stretch>
            <a:fillRect/>
          </a:stretch>
        </p:blipFill>
        <p:spPr bwMode="auto">
          <a:xfrm>
            <a:off x="533400" y="1905000"/>
            <a:ext cx="7772400" cy="4343400"/>
          </a:xfrm>
          <a:prstGeom prst="rect">
            <a:avLst/>
          </a:prstGeom>
          <a:noFill/>
        </p:spPr>
      </p:pic>
    </p:spTree>
  </p:cSld>
  <p:clrMapOvr>
    <a:masterClrMapping/>
  </p:clrMapOvr>
  <p:transition>
    <p:blinds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REAL-TIME SYSTEMS </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pPr>
              <a:buNone/>
            </a:pPr>
            <a:endParaRPr lang="en-US" dirty="0" smtClean="0"/>
          </a:p>
          <a:p>
            <a:pPr algn="just"/>
            <a:r>
              <a:rPr lang="en-US" dirty="0" smtClean="0"/>
              <a:t>A Real time system is a computer system that requires not only that the computing results be correct but also they are produced within specified deadline.</a:t>
            </a:r>
          </a:p>
          <a:p>
            <a:pPr algn="just"/>
            <a:endParaRPr lang="en-US" dirty="0" smtClean="0"/>
          </a:p>
          <a:p>
            <a:pPr algn="just"/>
            <a:r>
              <a:rPr lang="en-US" dirty="0" smtClean="0"/>
              <a:t>Sensors bring data to the computer. The computer must analyze the data and possibly adjust controls to modify the sensor inputs. </a:t>
            </a:r>
          </a:p>
          <a:p>
            <a:pPr algn="just"/>
            <a:endParaRPr lang="en-US" dirty="0" smtClean="0"/>
          </a:p>
          <a:p>
            <a:pPr algn="just"/>
            <a:r>
              <a:rPr lang="en-US" dirty="0" smtClean="0"/>
              <a:t>A real-time system has well-defined, fixed time constraints. Processing must be done within the defined constraints, or the system will fail. </a:t>
            </a:r>
          </a:p>
          <a:p>
            <a:pPr algn="just">
              <a:buNone/>
            </a:pPr>
            <a:r>
              <a:rPr lang="en-US" dirty="0" smtClean="0"/>
              <a:t> </a:t>
            </a:r>
          </a:p>
          <a:p>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56488"/>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b="1" dirty="0" smtClean="0"/>
              <a:t>TYPES OF REAL TIME SYSTEMS</a:t>
            </a:r>
            <a:endParaRPr lang="en-US" b="1" dirty="0"/>
          </a:p>
        </p:txBody>
      </p:sp>
      <p:sp>
        <p:nvSpPr>
          <p:cNvPr id="3" name="Content Placeholder 2"/>
          <p:cNvSpPr>
            <a:spLocks noGrp="1"/>
          </p:cNvSpPr>
          <p:nvPr>
            <p:ph idx="1"/>
          </p:nvPr>
        </p:nvSpPr>
        <p:spPr/>
        <p:txBody>
          <a:bodyPr/>
          <a:lstStyle/>
          <a:p>
            <a:pPr>
              <a:buNone/>
            </a:pPr>
            <a:endParaRPr lang="en-US" dirty="0" smtClean="0"/>
          </a:p>
          <a:p>
            <a:pPr algn="just"/>
            <a:r>
              <a:rPr lang="en-US" b="1" dirty="0" smtClean="0">
                <a:solidFill>
                  <a:srgbClr val="FF0000"/>
                </a:solidFill>
              </a:rPr>
              <a:t>Hard Real time systems:</a:t>
            </a:r>
            <a:r>
              <a:rPr lang="en-US" b="1" dirty="0" smtClean="0"/>
              <a:t> </a:t>
            </a:r>
            <a:r>
              <a:rPr lang="en-US" dirty="0" smtClean="0"/>
              <a:t>Has the most strict requirements, guaranteeing that critical real time tasks be completed within their deadlines. Safety critical systems are typically hard real time systems .</a:t>
            </a:r>
          </a:p>
          <a:p>
            <a:pPr algn="just"/>
            <a:endParaRPr lang="en-US" dirty="0" smtClean="0"/>
          </a:p>
          <a:p>
            <a:pPr algn="just"/>
            <a:r>
              <a:rPr lang="en-US" b="1" dirty="0" smtClean="0">
                <a:solidFill>
                  <a:srgbClr val="FF0000"/>
                </a:solidFill>
              </a:rPr>
              <a:t>Soft Real time systems: </a:t>
            </a:r>
            <a:r>
              <a:rPr lang="en-US" dirty="0" smtClean="0"/>
              <a:t>Less restrictive simple provides a critical real time task will receive priority over other task and that it will retain that priority until it completes .</a:t>
            </a:r>
          </a:p>
          <a:p>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Components of Computer"/>
          <p:cNvPicPr>
            <a:picLocks noChangeAspect="1" noChangeArrowheads="1"/>
          </p:cNvPicPr>
          <p:nvPr/>
        </p:nvPicPr>
        <p:blipFill>
          <a:blip r:embed="rId2" cstate="print"/>
          <a:srcRect/>
          <a:stretch>
            <a:fillRect/>
          </a:stretch>
        </p:blipFill>
        <p:spPr bwMode="auto">
          <a:xfrm>
            <a:off x="304800" y="1752600"/>
            <a:ext cx="8305800" cy="4572000"/>
          </a:xfrm>
          <a:prstGeom prst="rect">
            <a:avLst/>
          </a:prstGeom>
          <a:noFill/>
          <a:ln w="9525">
            <a:noFill/>
            <a:miter lim="800000"/>
            <a:headEnd/>
            <a:tailEnd/>
          </a:ln>
        </p:spPr>
      </p:pic>
      <p:sp>
        <p:nvSpPr>
          <p:cNvPr id="6" name="TextBox 5"/>
          <p:cNvSpPr txBox="1"/>
          <p:nvPr/>
        </p:nvSpPr>
        <p:spPr>
          <a:xfrm>
            <a:off x="1447800" y="990600"/>
            <a:ext cx="5562600" cy="646331"/>
          </a:xfrm>
          <a:prstGeom prst="rect">
            <a:avLst/>
          </a:prstGeom>
          <a:noFill/>
        </p:spPr>
        <p:txBody>
          <a:bodyPr wrap="square" rtlCol="0">
            <a:spAutoFit/>
          </a:bodyPr>
          <a:lstStyle/>
          <a:p>
            <a:pPr algn="ctr"/>
            <a:r>
              <a:rPr lang="en-US" sz="3600" b="1" dirty="0" smtClean="0">
                <a:solidFill>
                  <a:srgbClr val="FF0000"/>
                </a:solidFill>
              </a:rPr>
              <a:t>SYSTEM COMPONENTS</a:t>
            </a:r>
            <a:endParaRPr lang="en-US" sz="3600" b="1" dirty="0">
              <a:solidFill>
                <a:srgbClr val="FF0000"/>
              </a:solidFill>
            </a:endParaRPr>
          </a:p>
        </p:txBody>
      </p:sp>
    </p:spTree>
  </p:cSld>
  <p:clrMapOvr>
    <a:masterClrMapping/>
  </p:clrMapOvr>
  <p:transition>
    <p:blinds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371600"/>
          </a:xfrm>
        </p:spPr>
        <p:txBody>
          <a:bodyPr>
            <a:normAutofit fontScale="90000"/>
          </a:bodyPr>
          <a:lstStyle/>
          <a:p>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OPERATING SYSTEM SERVICES</a:t>
            </a:r>
            <a:r>
              <a:rPr lang="en-US" dirty="0" smtClean="0"/>
              <a:t/>
            </a:r>
            <a:br>
              <a:rPr lang="en-US" dirty="0" smtClean="0"/>
            </a:br>
            <a:endParaRPr lang="en-US" dirty="0"/>
          </a:p>
        </p:txBody>
      </p:sp>
      <p:sp>
        <p:nvSpPr>
          <p:cNvPr id="3" name="Content Placeholder 2"/>
          <p:cNvSpPr>
            <a:spLocks noGrp="1"/>
          </p:cNvSpPr>
          <p:nvPr>
            <p:ph idx="1"/>
          </p:nvPr>
        </p:nvSpPr>
        <p:spPr>
          <a:xfrm>
            <a:off x="457200" y="2438400"/>
            <a:ext cx="8229600" cy="3886200"/>
          </a:xfrm>
        </p:spPr>
        <p:txBody>
          <a:bodyPr/>
          <a:lstStyle/>
          <a:p>
            <a:r>
              <a:rPr lang="en-US" dirty="0" smtClean="0"/>
              <a:t>An Operating System provides services to both the users and to the programs.</a:t>
            </a:r>
          </a:p>
          <a:p>
            <a:pPr lvl="0">
              <a:buFont typeface="Wingdings" pitchFamily="2" charset="2"/>
              <a:buChar char="ü"/>
            </a:pPr>
            <a:r>
              <a:rPr lang="en-CA" dirty="0" smtClean="0"/>
              <a:t>It provides programs an environment to execute.</a:t>
            </a:r>
            <a:endParaRPr lang="en-US" dirty="0" smtClean="0"/>
          </a:p>
          <a:p>
            <a:pPr>
              <a:buFont typeface="Wingdings" pitchFamily="2" charset="2"/>
              <a:buChar char="ü"/>
            </a:pPr>
            <a:r>
              <a:rPr lang="en-CA" dirty="0" smtClean="0"/>
              <a:t>It provides users the services to execute the programs in a convenient manner.</a:t>
            </a:r>
            <a:endParaRPr lang="en-US" dirty="0"/>
          </a:p>
        </p:txBody>
      </p:sp>
    </p:spTree>
  </p:cSld>
  <p:clrMapOvr>
    <a:masterClrMapping/>
  </p:clrMapOvr>
  <p:transition>
    <p:blinds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0" descr="http://www2.cs.uic.edu/~jbell/CourseNotes/OperatingSystems/images/Chapter2/2_01_OS_Services.jpg"/>
          <p:cNvPicPr>
            <a:picLocks noChangeAspect="1" noChangeArrowheads="1"/>
          </p:cNvPicPr>
          <p:nvPr/>
        </p:nvPicPr>
        <p:blipFill>
          <a:blip r:embed="rId2" cstate="print"/>
          <a:srcRect/>
          <a:stretch>
            <a:fillRect/>
          </a:stretch>
        </p:blipFill>
        <p:spPr bwMode="auto">
          <a:xfrm>
            <a:off x="533400" y="1905000"/>
            <a:ext cx="8305800" cy="44196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udent\Desktop\mqdefault.jpg"/>
          <p:cNvPicPr>
            <a:picLocks noChangeAspect="1" noChangeArrowheads="1"/>
          </p:cNvPicPr>
          <p:nvPr/>
        </p:nvPicPr>
        <p:blipFill>
          <a:blip r:embed="rId2" cstate="print"/>
          <a:srcRect/>
          <a:stretch>
            <a:fillRect/>
          </a:stretch>
        </p:blipFill>
        <p:spPr bwMode="auto">
          <a:xfrm>
            <a:off x="1524000" y="1219200"/>
            <a:ext cx="6553200" cy="5029200"/>
          </a:xfrm>
          <a:prstGeom prst="rect">
            <a:avLst/>
          </a:prstGeom>
          <a:noFill/>
        </p:spPr>
      </p:pic>
      <p:sp>
        <p:nvSpPr>
          <p:cNvPr id="3" name="Title 2"/>
          <p:cNvSpPr>
            <a:spLocks noGrp="1"/>
          </p:cNvSpPr>
          <p:nvPr>
            <p:ph type="title"/>
          </p:nvPr>
        </p:nvSpPr>
        <p:spPr>
          <a:xfrm>
            <a:off x="457200" y="704088"/>
            <a:ext cx="8305800" cy="438912"/>
          </a:xfrm>
        </p:spPr>
        <p:txBody>
          <a:bodyPr>
            <a:normAutofit fontScale="90000"/>
          </a:bodyPr>
          <a:lstStyle/>
          <a:p>
            <a:pPr algn="ctr"/>
            <a:r>
              <a:rPr lang="en-US" b="1" dirty="0" smtClean="0"/>
              <a:t>DIFFERENCES</a:t>
            </a:r>
            <a:endParaRPr lang="en-US" b="1" dirty="0"/>
          </a:p>
        </p:txBody>
      </p:sp>
    </p:spTree>
  </p:cSld>
  <p:clrMapOvr>
    <a:masterClrMapping/>
  </p:clrMapOvr>
  <p:transition>
    <p:blinds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1066800"/>
            <a:ext cx="8229600" cy="5257800"/>
          </a:xfrm>
        </p:spPr>
        <p:txBody>
          <a:bodyPr/>
          <a:lstStyle/>
          <a:p>
            <a:r>
              <a:rPr lang="en-US" dirty="0" smtClean="0"/>
              <a:t>Following are a few common services provided by an operating system −</a:t>
            </a:r>
          </a:p>
          <a:p>
            <a:pPr marL="571500" lvl="0" indent="-571500">
              <a:buFont typeface="+mj-lt"/>
              <a:buAutoNum type="romanLcPeriod"/>
            </a:pPr>
            <a:r>
              <a:rPr lang="en-CA" dirty="0" smtClean="0"/>
              <a:t>Program execution</a:t>
            </a:r>
            <a:endParaRPr lang="en-US" dirty="0" smtClean="0"/>
          </a:p>
          <a:p>
            <a:pPr marL="571500" lvl="0" indent="-571500">
              <a:buFont typeface="+mj-lt"/>
              <a:buAutoNum type="romanLcPeriod"/>
            </a:pPr>
            <a:r>
              <a:rPr lang="en-CA" dirty="0" smtClean="0"/>
              <a:t>I/O operations</a:t>
            </a:r>
            <a:endParaRPr lang="en-US" dirty="0" smtClean="0"/>
          </a:p>
          <a:p>
            <a:pPr marL="571500" lvl="0" indent="-571500">
              <a:buFont typeface="+mj-lt"/>
              <a:buAutoNum type="romanLcPeriod"/>
            </a:pPr>
            <a:r>
              <a:rPr lang="en-CA" dirty="0" smtClean="0"/>
              <a:t>File System manipulation</a:t>
            </a:r>
            <a:endParaRPr lang="en-US" dirty="0" smtClean="0"/>
          </a:p>
          <a:p>
            <a:pPr marL="571500" lvl="0" indent="-571500">
              <a:buFont typeface="+mj-lt"/>
              <a:buAutoNum type="romanLcPeriod"/>
            </a:pPr>
            <a:r>
              <a:rPr lang="en-CA" dirty="0" smtClean="0"/>
              <a:t>Communication</a:t>
            </a:r>
            <a:endParaRPr lang="en-US" dirty="0" smtClean="0"/>
          </a:p>
          <a:p>
            <a:pPr marL="571500" lvl="0" indent="-571500">
              <a:buFont typeface="+mj-lt"/>
              <a:buAutoNum type="romanLcPeriod"/>
            </a:pPr>
            <a:r>
              <a:rPr lang="en-CA" dirty="0" smtClean="0"/>
              <a:t>Error Detection</a:t>
            </a:r>
            <a:endParaRPr lang="en-US" dirty="0" smtClean="0"/>
          </a:p>
          <a:p>
            <a:pPr marL="571500" lvl="0" indent="-571500">
              <a:buFont typeface="+mj-lt"/>
              <a:buAutoNum type="romanLcPeriod"/>
            </a:pPr>
            <a:r>
              <a:rPr lang="en-CA" dirty="0" smtClean="0"/>
              <a:t>Resource Allocation</a:t>
            </a:r>
            <a:endParaRPr lang="en-US" dirty="0" smtClean="0"/>
          </a:p>
          <a:p>
            <a:pPr marL="571500" indent="-571500">
              <a:buFont typeface="+mj-lt"/>
              <a:buAutoNum type="romanLcPeriod"/>
            </a:pPr>
            <a:r>
              <a:rPr lang="en-CA" dirty="0" smtClean="0"/>
              <a:t>Protection </a:t>
            </a:r>
            <a:r>
              <a:rPr lang="en-US" dirty="0" smtClean="0"/>
              <a:t>and security</a:t>
            </a:r>
          </a:p>
          <a:p>
            <a:pPr marL="571500" indent="-571500">
              <a:buFont typeface="+mj-lt"/>
              <a:buAutoNum type="romanLcPeriod"/>
            </a:pPr>
            <a:r>
              <a:rPr lang="en-US" dirty="0" smtClean="0"/>
              <a:t>Accounting</a:t>
            </a:r>
            <a:endParaRPr lang="en-US" dirty="0"/>
          </a:p>
        </p:txBody>
      </p:sp>
    </p:spTree>
  </p:cSld>
  <p:clrMapOvr>
    <a:masterClrMapping/>
  </p:clrMapOvr>
  <p:transition>
    <p:blinds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371600"/>
          </a:xfrm>
        </p:spPr>
        <p:txBody>
          <a:bodyPr>
            <a:normAutofit fontScale="90000"/>
          </a:bodyPr>
          <a:lstStyle/>
          <a:p>
            <a:pPr marL="1028700" lvl="0" indent="-1028700" algn="ctr">
              <a:buFont typeface="+mj-lt"/>
              <a:buAutoNum type="romanUcPeriod"/>
            </a:pPr>
            <a:r>
              <a:rPr lang="en-CA" b="1" dirty="0" smtClean="0">
                <a:solidFill>
                  <a:srgbClr val="FF0000"/>
                </a:solidFill>
              </a:rPr>
              <a:t/>
            </a:r>
            <a:br>
              <a:rPr lang="en-CA" b="1" dirty="0" smtClean="0">
                <a:solidFill>
                  <a:srgbClr val="FF0000"/>
                </a:solidFill>
              </a:rPr>
            </a:br>
            <a:r>
              <a:rPr lang="en-CA" b="1" dirty="0" smtClean="0">
                <a:solidFill>
                  <a:srgbClr val="FF0000"/>
                </a:solidFill>
              </a:rPr>
              <a:t/>
            </a:r>
            <a:br>
              <a:rPr lang="en-CA" b="1" dirty="0" smtClean="0">
                <a:solidFill>
                  <a:srgbClr val="FF0000"/>
                </a:solidFill>
              </a:rPr>
            </a:br>
            <a:r>
              <a:rPr lang="en-CA" b="1" dirty="0" smtClean="0">
                <a:solidFill>
                  <a:srgbClr val="FF0000"/>
                </a:solidFill>
              </a:rPr>
              <a:t/>
            </a:r>
            <a:br>
              <a:rPr lang="en-CA" b="1" dirty="0" smtClean="0">
                <a:solidFill>
                  <a:srgbClr val="FF0000"/>
                </a:solidFill>
              </a:rPr>
            </a:br>
            <a:r>
              <a:rPr lang="en-CA" b="1" dirty="0" smtClean="0">
                <a:solidFill>
                  <a:srgbClr val="FF0000"/>
                </a:solidFill>
              </a:rPr>
              <a:t/>
            </a:r>
            <a:br>
              <a:rPr lang="en-CA" b="1" dirty="0" smtClean="0">
                <a:solidFill>
                  <a:srgbClr val="FF0000"/>
                </a:solidFill>
              </a:rPr>
            </a:br>
            <a:r>
              <a:rPr lang="en-CA" b="1" dirty="0" smtClean="0">
                <a:solidFill>
                  <a:srgbClr val="FF0000"/>
                </a:solidFill>
              </a:rPr>
              <a:t/>
            </a:r>
            <a:br>
              <a:rPr lang="en-CA" b="1" dirty="0" smtClean="0">
                <a:solidFill>
                  <a:srgbClr val="FF0000"/>
                </a:solidFill>
              </a:rPr>
            </a:br>
            <a:r>
              <a:rPr lang="en-CA" b="1" dirty="0" smtClean="0">
                <a:solidFill>
                  <a:srgbClr val="FF0000"/>
                </a:solidFill>
              </a:rPr>
              <a:t/>
            </a:r>
            <a:br>
              <a:rPr lang="en-CA" b="1" dirty="0" smtClean="0">
                <a:solidFill>
                  <a:srgbClr val="FF0000"/>
                </a:solidFill>
              </a:rPr>
            </a:br>
            <a:r>
              <a:rPr lang="en-CA" b="1" dirty="0" smtClean="0">
                <a:solidFill>
                  <a:srgbClr val="FF0000"/>
                </a:solidFill>
              </a:rPr>
              <a:t/>
            </a:r>
            <a:br>
              <a:rPr lang="en-CA" b="1" dirty="0" smtClean="0">
                <a:solidFill>
                  <a:srgbClr val="FF0000"/>
                </a:solidFill>
              </a:rPr>
            </a:br>
            <a:r>
              <a:rPr lang="en-CA" b="1" dirty="0" smtClean="0">
                <a:solidFill>
                  <a:srgbClr val="FF0000"/>
                </a:solidFill>
              </a:rPr>
              <a:t/>
            </a:r>
            <a:br>
              <a:rPr lang="en-CA" b="1" dirty="0" smtClean="0">
                <a:solidFill>
                  <a:srgbClr val="FF0000"/>
                </a:solidFill>
              </a:rPr>
            </a:br>
            <a:r>
              <a:rPr lang="en-CA" b="1" dirty="0" smtClean="0">
                <a:solidFill>
                  <a:srgbClr val="FF0000"/>
                </a:solidFill>
              </a:rPr>
              <a:t>1.PROGRAM EXECUTION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pPr algn="just"/>
            <a:r>
              <a:rPr lang="en-US" dirty="0" smtClean="0"/>
              <a:t>The system must be able to load a program into </a:t>
            </a:r>
            <a:r>
              <a:rPr lang="en-US" dirty="0" smtClean="0">
                <a:solidFill>
                  <a:srgbClr val="FF0000"/>
                </a:solidFill>
              </a:rPr>
              <a:t>memory </a:t>
            </a:r>
            <a:r>
              <a:rPr lang="en-US" dirty="0" smtClean="0"/>
              <a:t>and to run that program </a:t>
            </a:r>
          </a:p>
          <a:p>
            <a:pPr algn="just">
              <a:buNone/>
            </a:pPr>
            <a:endParaRPr lang="en-CA" dirty="0" smtClean="0"/>
          </a:p>
          <a:p>
            <a:pPr algn="just"/>
            <a:r>
              <a:rPr lang="en-CA" dirty="0" smtClean="0"/>
              <a:t>A process includes the complete </a:t>
            </a:r>
            <a:r>
              <a:rPr lang="en-CA" dirty="0" smtClean="0">
                <a:solidFill>
                  <a:srgbClr val="FF0000"/>
                </a:solidFill>
              </a:rPr>
              <a:t>execution context </a:t>
            </a:r>
            <a:r>
              <a:rPr lang="en-CA" dirty="0" smtClean="0"/>
              <a:t>(code to execute, data to manipulate, registers, OS resources in use). </a:t>
            </a:r>
          </a:p>
          <a:p>
            <a:pPr algn="just"/>
            <a:r>
              <a:rPr lang="en-CA" dirty="0" smtClean="0"/>
              <a:t>Following are the major activities of an operating system with respect to program management −</a:t>
            </a:r>
            <a:endParaRPr lang="en-US" dirty="0"/>
          </a:p>
        </p:txBody>
      </p:sp>
    </p:spTree>
  </p:cSld>
  <p:clrMapOvr>
    <a:masterClrMapping/>
  </p:clrMapOvr>
  <p:transition>
    <p:blinds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Major Activities</a:t>
            </a:r>
            <a:endParaRPr lang="en-US" b="1" dirty="0"/>
          </a:p>
        </p:txBody>
      </p:sp>
      <p:sp>
        <p:nvSpPr>
          <p:cNvPr id="3" name="Content Placeholder 2"/>
          <p:cNvSpPr>
            <a:spLocks noGrp="1"/>
          </p:cNvSpPr>
          <p:nvPr>
            <p:ph idx="1"/>
          </p:nvPr>
        </p:nvSpPr>
        <p:spPr/>
        <p:txBody>
          <a:bodyPr/>
          <a:lstStyle/>
          <a:p>
            <a:pPr lvl="0"/>
            <a:r>
              <a:rPr lang="en-CA" dirty="0" smtClean="0"/>
              <a:t>Loads a program into memory.</a:t>
            </a:r>
            <a:endParaRPr lang="en-US" dirty="0" smtClean="0"/>
          </a:p>
          <a:p>
            <a:pPr lvl="0"/>
            <a:r>
              <a:rPr lang="en-CA" dirty="0" smtClean="0"/>
              <a:t>Executes the program.</a:t>
            </a:r>
            <a:endParaRPr lang="en-US" dirty="0" smtClean="0"/>
          </a:p>
          <a:p>
            <a:pPr lvl="0"/>
            <a:r>
              <a:rPr lang="en-CA" dirty="0" smtClean="0"/>
              <a:t>Handles program's execution.</a:t>
            </a:r>
            <a:endParaRPr lang="en-US" dirty="0" smtClean="0"/>
          </a:p>
          <a:p>
            <a:pPr lvl="0"/>
            <a:r>
              <a:rPr lang="en-CA" dirty="0" smtClean="0"/>
              <a:t>Provides a mechanism for process synchronization.</a:t>
            </a:r>
            <a:endParaRPr lang="en-US" dirty="0" smtClean="0"/>
          </a:p>
          <a:p>
            <a:pPr lvl="0"/>
            <a:r>
              <a:rPr lang="en-CA" dirty="0" smtClean="0"/>
              <a:t>Provides a mechanism for process communication.</a:t>
            </a:r>
            <a:endParaRPr lang="en-US" dirty="0" smtClean="0"/>
          </a:p>
          <a:p>
            <a:pPr lvl="0"/>
            <a:r>
              <a:rPr lang="en-CA" dirty="0" smtClean="0"/>
              <a:t>Provides a mechanism for deadlock handling.</a:t>
            </a:r>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305800" cy="1828800"/>
          </a:xfrm>
        </p:spPr>
        <p:txBody>
          <a:bodyPr>
            <a:normAutofit fontScale="90000"/>
          </a:bodyPr>
          <a:lstStyle/>
          <a:p>
            <a:pPr algn="ctr"/>
            <a:r>
              <a:rPr lang="en-US" b="1" dirty="0" smtClean="0"/>
              <a:t>UNIT-1</a:t>
            </a:r>
            <a:br>
              <a:rPr lang="en-US" b="1" dirty="0" smtClean="0"/>
            </a:br>
            <a:r>
              <a:rPr lang="en-US" sz="5400" dirty="0" smtClean="0"/>
              <a:t> </a:t>
            </a:r>
            <a:r>
              <a:rPr lang="en-US" sz="5400" b="1" dirty="0" smtClean="0"/>
              <a:t>Operating System -Introduction</a:t>
            </a:r>
            <a:endParaRPr lang="en-US" b="1" dirty="0"/>
          </a:p>
        </p:txBody>
      </p:sp>
    </p:spTree>
  </p:cSld>
  <p:clrMapOvr>
    <a:masterClrMapping/>
  </p:clrMapOvr>
  <p:transition>
    <p:blinds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dirty="0" smtClean="0"/>
              <a:t>To run program , first loaded into the </a:t>
            </a:r>
            <a:r>
              <a:rPr lang="en-US" sz="2800" dirty="0" smtClean="0">
                <a:solidFill>
                  <a:srgbClr val="FF0000"/>
                </a:solidFill>
              </a:rPr>
              <a:t>RAM</a:t>
            </a:r>
            <a:r>
              <a:rPr lang="en-US" sz="2800" dirty="0" smtClean="0"/>
              <a:t> and then to assign </a:t>
            </a:r>
            <a:r>
              <a:rPr lang="en-US" sz="2800" dirty="0" smtClean="0">
                <a:solidFill>
                  <a:srgbClr val="FF0000"/>
                </a:solidFill>
              </a:rPr>
              <a:t>CPU</a:t>
            </a:r>
            <a:r>
              <a:rPr lang="en-US" sz="2800" dirty="0" smtClean="0"/>
              <a:t> time for its execution.</a:t>
            </a:r>
          </a:p>
          <a:p>
            <a:pPr algn="just"/>
            <a:r>
              <a:rPr lang="en-US" sz="2800" dirty="0" smtClean="0"/>
              <a:t>other important tasks like allocation and de-allocation of memory, CPU scheduling etc performs by the  Operating </a:t>
            </a:r>
            <a:r>
              <a:rPr lang="en-US" sz="3200" dirty="0" smtClean="0"/>
              <a:t>systems</a:t>
            </a:r>
            <a:r>
              <a:rPr lang="en-US" sz="2800" dirty="0" smtClean="0"/>
              <a:t> itself.</a:t>
            </a:r>
            <a:endParaRPr lang="en-US" sz="2800" dirty="0"/>
          </a:p>
        </p:txBody>
      </p:sp>
    </p:spTree>
  </p:cSld>
  <p:clrMapOvr>
    <a:masterClrMapping/>
  </p:clrMapOvr>
  <p:transition>
    <p:blinds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192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rgbClr val="FF0000"/>
                </a:solidFill>
              </a:rPr>
              <a:t>2.I/O Operation</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lgn="just"/>
            <a:r>
              <a:rPr lang="en-CA" dirty="0" smtClean="0"/>
              <a:t>An I/O subsystem comprises of I/O devices and their corresponding driver software.</a:t>
            </a:r>
          </a:p>
          <a:p>
            <a:pPr algn="just"/>
            <a:r>
              <a:rPr lang="en-US" dirty="0" smtClean="0"/>
              <a:t>An Operating System manages the communication between </a:t>
            </a:r>
            <a:r>
              <a:rPr lang="en-US" dirty="0" smtClean="0">
                <a:solidFill>
                  <a:srgbClr val="FF0000"/>
                </a:solidFill>
              </a:rPr>
              <a:t>user</a:t>
            </a:r>
            <a:r>
              <a:rPr lang="en-US" dirty="0" smtClean="0"/>
              <a:t> and </a:t>
            </a:r>
            <a:r>
              <a:rPr lang="en-US" dirty="0" smtClean="0">
                <a:solidFill>
                  <a:srgbClr val="FF0000"/>
                </a:solidFill>
              </a:rPr>
              <a:t>device drivers.</a:t>
            </a:r>
          </a:p>
          <a:p>
            <a:pPr lvl="0" algn="just"/>
            <a:r>
              <a:rPr lang="en-CA" dirty="0" smtClean="0"/>
              <a:t>I/O operation means read or write operation with any file or any specific I/O device.</a:t>
            </a:r>
            <a:endParaRPr lang="en-US" dirty="0" smtClean="0"/>
          </a:p>
          <a:p>
            <a:pPr lvl="0" algn="just"/>
            <a:r>
              <a:rPr lang="en-CA" dirty="0" smtClean="0"/>
              <a:t>Operating system provides the </a:t>
            </a:r>
            <a:r>
              <a:rPr lang="en-CA" dirty="0" smtClean="0">
                <a:solidFill>
                  <a:srgbClr val="FF0000"/>
                </a:solidFill>
              </a:rPr>
              <a:t>access</a:t>
            </a:r>
            <a:r>
              <a:rPr lang="en-CA" dirty="0" smtClean="0"/>
              <a:t> to the required I/O device when required.</a:t>
            </a:r>
          </a:p>
          <a:p>
            <a:endParaRPr lang="en-US" dirty="0" smtClean="0"/>
          </a:p>
          <a:p>
            <a:pPr lvl="0" algn="just"/>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524000"/>
          </a:xfrm>
        </p:spPr>
        <p:txBody>
          <a:bodyPr>
            <a:normAutofit fontScale="90000"/>
          </a:bodyPr>
          <a:lstStyle/>
          <a:p>
            <a:pPr>
              <a:buFont typeface="Arial" pitchFamily="34" charset="0"/>
              <a:buChar char="•"/>
            </a:pPr>
            <a:r>
              <a:rPr lang="en-US" sz="3600" dirty="0" smtClean="0">
                <a:solidFill>
                  <a:schemeClr val="tx1"/>
                </a:solidFill>
              </a:rPr>
              <a:t>For specific devices, special functions may be desired (such as recording to a CD or DVD drive or blanking a display screen). </a:t>
            </a:r>
            <a:r>
              <a:rPr lang="en-US" dirty="0" smtClean="0"/>
              <a:t/>
            </a:r>
            <a:br>
              <a:rPr lang="en-US" dirty="0" smtClean="0"/>
            </a:b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14400" y="3048001"/>
            <a:ext cx="7086599" cy="3505200"/>
          </a:xfrm>
          <a:prstGeom prst="rect">
            <a:avLst/>
          </a:prstGeom>
          <a:noFill/>
          <a:ln w="9525">
            <a:noFill/>
            <a:miter lim="800000"/>
            <a:headEnd/>
            <a:tailEnd/>
          </a:ln>
          <a:effectLst/>
        </p:spPr>
      </p:pic>
    </p:spTree>
  </p:cSld>
  <p:clrMapOvr>
    <a:masterClrMapping/>
  </p:clrMapOvr>
  <p:transition>
    <p:blinds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dirty="0" smtClean="0"/>
              <a:t>So the operating system makes the users convenient to run programs by providing I/O functions.</a:t>
            </a:r>
          </a:p>
          <a:p>
            <a:pPr algn="just"/>
            <a:r>
              <a:rPr lang="en-US" sz="2800" dirty="0" smtClean="0"/>
              <a:t>The I/O service cannot be provided by user-level</a:t>
            </a:r>
          </a:p>
          <a:p>
            <a:pPr algn="just">
              <a:buNone/>
            </a:pPr>
            <a:r>
              <a:rPr lang="en-US" sz="2800" dirty="0" smtClean="0"/>
              <a:t>    programs and it must be provided by the operating system.</a:t>
            </a:r>
            <a:endParaRPr lang="en-US" sz="2800" dirty="0"/>
          </a:p>
        </p:txBody>
      </p:sp>
    </p:spTree>
  </p:cSld>
  <p:clrMapOvr>
    <a:masterClrMapping/>
  </p:clrMapOvr>
  <p:transition>
    <p:blinds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229600" cy="1143000"/>
          </a:xfrm>
        </p:spPr>
        <p:txBody>
          <a:bodyPr>
            <a:normAutofit fontScale="90000"/>
          </a:bodyPr>
          <a:lstStyle/>
          <a:p>
            <a:pPr algn="ctr"/>
            <a:r>
              <a:rPr lang="en-US" b="1" dirty="0" smtClean="0">
                <a:solidFill>
                  <a:srgbClr val="FF0000"/>
                </a:solidFill>
              </a:rPr>
              <a:t>3.File system manipulation</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endParaRPr lang="en-US" dirty="0" smtClean="0"/>
          </a:p>
          <a:p>
            <a:pPr algn="just"/>
            <a:r>
              <a:rPr lang="en-US" dirty="0" smtClean="0"/>
              <a:t>Programs need to read and write files and directories. </a:t>
            </a:r>
          </a:p>
          <a:p>
            <a:pPr algn="just"/>
            <a:r>
              <a:rPr lang="en-CA" dirty="0" smtClean="0"/>
              <a:t>Computers can store files on the disk (secondary storage), for long-term storage purpose.</a:t>
            </a:r>
          </a:p>
          <a:p>
            <a:pPr algn="just"/>
            <a:r>
              <a:rPr lang="en-CA" dirty="0" smtClean="0"/>
              <a:t>Examples of storage media include magnetic tape, magnetic disk and optical disk drives like CD, DVD.</a:t>
            </a:r>
          </a:p>
          <a:p>
            <a:pPr algn="just"/>
            <a:r>
              <a:rPr lang="en-US" dirty="0" smtClean="0"/>
              <a:t>Following are the major activities of an operating system with respect to file management −</a:t>
            </a:r>
          </a:p>
          <a:p>
            <a:pPr algn="just">
              <a:buNone/>
            </a:pPr>
            <a:endParaRPr lang="en-US" dirty="0"/>
          </a:p>
        </p:txBody>
      </p:sp>
    </p:spTree>
  </p:cSld>
  <p:clrMapOvr>
    <a:masterClrMapping/>
  </p:clrMapOvr>
  <p:transition>
    <p:blinds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Major Activities</a:t>
            </a:r>
            <a:endParaRPr lang="en-US" b="1" dirty="0">
              <a:solidFill>
                <a:srgbClr val="FF0000"/>
              </a:solidFill>
            </a:endParaRPr>
          </a:p>
        </p:txBody>
      </p:sp>
      <p:sp>
        <p:nvSpPr>
          <p:cNvPr id="3" name="Content Placeholder 2"/>
          <p:cNvSpPr>
            <a:spLocks noGrp="1"/>
          </p:cNvSpPr>
          <p:nvPr>
            <p:ph idx="1"/>
          </p:nvPr>
        </p:nvSpPr>
        <p:spPr/>
        <p:txBody>
          <a:bodyPr/>
          <a:lstStyle/>
          <a:p>
            <a:pPr lvl="0" algn="just"/>
            <a:r>
              <a:rPr lang="en-CA" dirty="0" smtClean="0"/>
              <a:t>Program needs to read a file or write a file.</a:t>
            </a:r>
            <a:endParaRPr lang="en-US" dirty="0" smtClean="0"/>
          </a:p>
          <a:p>
            <a:pPr lvl="0" algn="just"/>
            <a:r>
              <a:rPr lang="en-CA" dirty="0" smtClean="0"/>
              <a:t>The operating system gives the permission to the program for operation on file.</a:t>
            </a:r>
            <a:endParaRPr lang="en-US" dirty="0" smtClean="0"/>
          </a:p>
          <a:p>
            <a:pPr lvl="0" algn="just"/>
            <a:r>
              <a:rPr lang="en-CA" dirty="0" smtClean="0"/>
              <a:t>Permission varies from read-only, read-write, denied and so on.</a:t>
            </a:r>
            <a:endParaRPr lang="en-US" dirty="0" smtClean="0"/>
          </a:p>
          <a:p>
            <a:pPr lvl="0" algn="just"/>
            <a:r>
              <a:rPr lang="en-CA" dirty="0" smtClean="0"/>
              <a:t>Operating System provides an interface to the user to create/delete files.</a:t>
            </a:r>
            <a:endParaRPr lang="en-US" dirty="0" smtClean="0"/>
          </a:p>
          <a:p>
            <a:pPr lvl="0" algn="just"/>
            <a:r>
              <a:rPr lang="en-CA" dirty="0" smtClean="0"/>
              <a:t>Operating System provides an interface to the user to create/delete directories.</a:t>
            </a:r>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pPr algn="ctr"/>
            <a:r>
              <a:rPr lang="en-US" b="1" dirty="0" smtClean="0">
                <a:solidFill>
                  <a:srgbClr val="FF0000"/>
                </a:solidFill>
              </a:rPr>
              <a:t>4.Communication</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endParaRPr lang="en-US" dirty="0" smtClean="0"/>
          </a:p>
          <a:p>
            <a:pPr algn="just"/>
            <a:r>
              <a:rPr lang="en-US" dirty="0" smtClean="0"/>
              <a:t>There are many circumstances in which one process needs to exchange information with another process </a:t>
            </a:r>
          </a:p>
          <a:p>
            <a:pPr algn="just"/>
            <a:endParaRPr lang="en-US" dirty="0" smtClean="0"/>
          </a:p>
          <a:p>
            <a:pPr algn="just"/>
            <a:r>
              <a:rPr lang="en-US" dirty="0" smtClean="0"/>
              <a:t>Such communication may occur between processes that are executing on the same computer or different computer systems using Shared memory or Message passing techniques. </a:t>
            </a:r>
          </a:p>
          <a:p>
            <a:pPr lvl="0" algn="just"/>
            <a:r>
              <a:rPr lang="en-CA" dirty="0" smtClean="0"/>
              <a:t>Two processes often require data to be transferred between them.</a:t>
            </a:r>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pPr algn="ctr"/>
            <a:r>
              <a:rPr lang="en-US" dirty="0" smtClean="0"/>
              <a:t/>
            </a:r>
            <a:br>
              <a:rPr lang="en-US" dirty="0" smtClean="0"/>
            </a:br>
            <a:r>
              <a:rPr lang="en-US" b="1" dirty="0" smtClean="0">
                <a:solidFill>
                  <a:srgbClr val="FF0000"/>
                </a:solidFill>
              </a:rPr>
              <a:t>5.Error Detection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pPr algn="just"/>
            <a:r>
              <a:rPr lang="en-US" dirty="0" smtClean="0"/>
              <a:t>The operating system needs to be detecting and correcting errors constantly. </a:t>
            </a:r>
          </a:p>
          <a:p>
            <a:pPr algn="just"/>
            <a:r>
              <a:rPr lang="en-US" dirty="0" smtClean="0"/>
              <a:t>Errors may occur in </a:t>
            </a:r>
          </a:p>
          <a:p>
            <a:pPr marL="514350" indent="-514350" algn="just">
              <a:buFont typeface="Wingdings" pitchFamily="2" charset="2"/>
              <a:buChar char="v"/>
            </a:pPr>
            <a:r>
              <a:rPr lang="en-US" dirty="0" smtClean="0">
                <a:solidFill>
                  <a:srgbClr val="FF0000"/>
                </a:solidFill>
              </a:rPr>
              <a:t>CPU and memory hardware </a:t>
            </a:r>
            <a:r>
              <a:rPr lang="en-US" dirty="0" smtClean="0"/>
              <a:t>(such as a memory error or a power failure)</a:t>
            </a:r>
          </a:p>
          <a:p>
            <a:pPr marL="514350" indent="-514350" algn="just">
              <a:buNone/>
            </a:pPr>
            <a:endParaRPr lang="en-US" dirty="0" smtClean="0"/>
          </a:p>
          <a:p>
            <a:pPr algn="just">
              <a:buFont typeface="Wingdings" pitchFamily="2" charset="2"/>
              <a:buChar char="v"/>
            </a:pPr>
            <a:r>
              <a:rPr lang="en-US" dirty="0" smtClean="0">
                <a:solidFill>
                  <a:srgbClr val="FF0000"/>
                </a:solidFill>
              </a:rPr>
              <a:t>I/O devices </a:t>
            </a:r>
            <a:r>
              <a:rPr lang="en-US" dirty="0" smtClean="0"/>
              <a:t>(such as a parity error on disk, a connection failure on a network, or lack of paper in the printer)</a:t>
            </a:r>
          </a:p>
          <a:p>
            <a:pPr algn="just">
              <a:buNone/>
            </a:pPr>
            <a:endParaRPr lang="en-US" dirty="0" smtClean="0"/>
          </a:p>
          <a:p>
            <a:pPr algn="just">
              <a:buFont typeface="Wingdings" pitchFamily="2" charset="2"/>
              <a:buChar char="v"/>
            </a:pPr>
            <a:r>
              <a:rPr lang="en-US" dirty="0" smtClean="0">
                <a:solidFill>
                  <a:srgbClr val="FF0000"/>
                </a:solidFill>
              </a:rPr>
              <a:t>User program </a:t>
            </a:r>
            <a:r>
              <a:rPr lang="en-US" dirty="0" smtClean="0"/>
              <a:t>(such as an arithmetic overflow, an attempt to access an illegal memory location, or a too-great use of CPU time). </a:t>
            </a:r>
          </a:p>
          <a:p>
            <a:endParaRPr lang="en-US" dirty="0"/>
          </a:p>
        </p:txBody>
      </p:sp>
    </p:spTree>
  </p:cSld>
  <p:clrMapOvr>
    <a:masterClrMapping/>
  </p:clrMapOvr>
  <p:transition>
    <p:blinds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fontScale="90000"/>
          </a:bodyPr>
          <a:lstStyle/>
          <a:p>
            <a:pPr algn="ctr"/>
            <a:r>
              <a:rPr lang="en-US" dirty="0" smtClean="0"/>
              <a:t>.</a:t>
            </a:r>
            <a:br>
              <a:rPr lang="en-US" dirty="0" smtClean="0"/>
            </a:br>
            <a:r>
              <a:rPr lang="en-US" b="1" dirty="0" smtClean="0">
                <a:solidFill>
                  <a:srgbClr val="FF0000"/>
                </a:solidFill>
              </a:rPr>
              <a:t>6.Resource allocation </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pPr algn="just"/>
            <a:r>
              <a:rPr lang="en-US" dirty="0" smtClean="0"/>
              <a:t>When there are multiple users or multiple jobs running at the same time, resources must be allocated to each of them. </a:t>
            </a:r>
          </a:p>
          <a:p>
            <a:pPr algn="just"/>
            <a:r>
              <a:rPr lang="en-US" dirty="0" smtClean="0"/>
              <a:t>The operating system manages many different types of resources such as </a:t>
            </a:r>
            <a:r>
              <a:rPr lang="en-US" dirty="0" smtClean="0">
                <a:solidFill>
                  <a:srgbClr val="FF0000"/>
                </a:solidFill>
              </a:rPr>
              <a:t>CPU</a:t>
            </a:r>
            <a:r>
              <a:rPr lang="en-US" dirty="0" smtClean="0"/>
              <a:t> cycles, </a:t>
            </a:r>
            <a:r>
              <a:rPr lang="en-US" dirty="0" smtClean="0">
                <a:solidFill>
                  <a:srgbClr val="FF0000"/>
                </a:solidFill>
              </a:rPr>
              <a:t>main memory</a:t>
            </a:r>
            <a:r>
              <a:rPr lang="en-US" dirty="0" smtClean="0"/>
              <a:t>, and file storage. </a:t>
            </a:r>
          </a:p>
          <a:p>
            <a:endParaRPr lang="en-US" dirty="0"/>
          </a:p>
        </p:txBody>
      </p:sp>
    </p:spTree>
  </p:cSld>
  <p:clrMapOvr>
    <a:masterClrMapping/>
  </p:clrMapOvr>
  <p:transition>
    <p:blinds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10512"/>
          </a:xfrm>
        </p:spPr>
        <p:txBody>
          <a:bodyPr>
            <a:normAutofit fontScale="90000"/>
          </a:bodyPr>
          <a:lstStyle/>
          <a:p>
            <a:pPr algn="ctr"/>
            <a:r>
              <a:rPr lang="en-US" dirty="0" smtClean="0"/>
              <a:t/>
            </a:r>
            <a:br>
              <a:rPr lang="en-US" dirty="0" smtClean="0"/>
            </a:br>
            <a:r>
              <a:rPr lang="en-US" b="1" dirty="0" smtClean="0">
                <a:solidFill>
                  <a:srgbClr val="FF0000"/>
                </a:solidFill>
              </a:rPr>
              <a:t>7.Protection and security. </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pPr algn="just"/>
            <a:r>
              <a:rPr lang="en-US" dirty="0" smtClean="0"/>
              <a:t>Protection involves ensuring that all access to system resources is controlled. </a:t>
            </a:r>
          </a:p>
          <a:p>
            <a:pPr lvl="0" algn="just"/>
            <a:r>
              <a:rPr lang="en-CA" dirty="0" smtClean="0"/>
              <a:t>The OS ensures that external I/O devices are protected from invalid access attempts.</a:t>
            </a:r>
            <a:endParaRPr lang="en-US" dirty="0" smtClean="0"/>
          </a:p>
          <a:p>
            <a:pPr algn="just"/>
            <a:r>
              <a:rPr lang="en-CA" dirty="0" smtClean="0"/>
              <a:t>The OS provides authentication features for each user by means of </a:t>
            </a:r>
            <a:r>
              <a:rPr lang="en-CA" dirty="0" smtClean="0">
                <a:solidFill>
                  <a:srgbClr val="FF0000"/>
                </a:solidFill>
              </a:rPr>
              <a:t>passwords</a:t>
            </a:r>
            <a:r>
              <a:rPr lang="en-CA" dirty="0" smtClean="0"/>
              <a:t>.</a:t>
            </a:r>
            <a:endParaRPr lang="en-US" dirty="0"/>
          </a:p>
        </p:txBody>
      </p: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620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5" name="object 5"/>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grpSp>
      <p:grpSp>
        <p:nvGrpSpPr>
          <p:cNvPr id="10" name="object 10"/>
          <p:cNvGrpSpPr/>
          <p:nvPr/>
        </p:nvGrpSpPr>
        <p:grpSpPr>
          <a:xfrm>
            <a:off x="1973262" y="3960926"/>
            <a:ext cx="5273675" cy="765175"/>
            <a:chOff x="1973262" y="3960926"/>
            <a:chExt cx="5273675" cy="765175"/>
          </a:xfrm>
        </p:grpSpPr>
        <p:pic>
          <p:nvPicPr>
            <p:cNvPr id="11" name="object 11"/>
            <p:cNvPicPr/>
            <p:nvPr/>
          </p:nvPicPr>
          <p:blipFill>
            <a:blip r:embed="rId3" cstate="print"/>
            <a:stretch>
              <a:fillRect/>
            </a:stretch>
          </p:blipFill>
          <p:spPr>
            <a:xfrm>
              <a:off x="1981200" y="3968864"/>
              <a:ext cx="5257800" cy="748804"/>
            </a:xfrm>
            <a:prstGeom prst="rect">
              <a:avLst/>
            </a:prstGeom>
          </p:spPr>
        </p:pic>
        <p:sp>
          <p:nvSpPr>
            <p:cNvPr id="12" name="object 12"/>
            <p:cNvSpPr/>
            <p:nvPr/>
          </p:nvSpPr>
          <p:spPr>
            <a:xfrm>
              <a:off x="1981200" y="3968864"/>
              <a:ext cx="5257800" cy="749300"/>
            </a:xfrm>
            <a:custGeom>
              <a:avLst/>
              <a:gdLst/>
              <a:ahLst/>
              <a:cxnLst/>
              <a:rect l="l" t="t" r="r" b="b"/>
              <a:pathLst>
                <a:path w="5257800" h="749300">
                  <a:moveTo>
                    <a:pt x="0" y="748804"/>
                  </a:moveTo>
                  <a:lnTo>
                    <a:pt x="5257800" y="748804"/>
                  </a:lnTo>
                  <a:lnTo>
                    <a:pt x="5257800" y="0"/>
                  </a:lnTo>
                  <a:lnTo>
                    <a:pt x="0" y="0"/>
                  </a:lnTo>
                  <a:lnTo>
                    <a:pt x="0" y="748804"/>
                  </a:lnTo>
                  <a:close/>
                </a:path>
              </a:pathLst>
            </a:custGeom>
            <a:ln w="15875">
              <a:solidFill>
                <a:srgbClr val="990000"/>
              </a:solidFill>
            </a:ln>
          </p:spPr>
          <p:txBody>
            <a:bodyPr wrap="square" lIns="0" tIns="0" rIns="0" bIns="0" rtlCol="0"/>
            <a:lstStyle/>
            <a:p>
              <a:endParaRPr/>
            </a:p>
          </p:txBody>
        </p:sp>
      </p:grpSp>
      <p:sp>
        <p:nvSpPr>
          <p:cNvPr id="13" name="object 13"/>
          <p:cNvSpPr txBox="1"/>
          <p:nvPr/>
        </p:nvSpPr>
        <p:spPr>
          <a:xfrm>
            <a:off x="468198" y="2133472"/>
            <a:ext cx="7806690" cy="2290445"/>
          </a:xfrm>
          <a:prstGeom prst="rect">
            <a:avLst/>
          </a:prstGeom>
        </p:spPr>
        <p:txBody>
          <a:bodyPr vert="horz" wrap="square" lIns="0" tIns="13335" rIns="0" bIns="0" rtlCol="0">
            <a:spAutoFit/>
          </a:bodyPr>
          <a:lstStyle/>
          <a:p>
            <a:pPr marL="294640" marR="1169035" indent="-282575">
              <a:lnSpc>
                <a:spcPct val="100000"/>
              </a:lnSpc>
              <a:spcBef>
                <a:spcPts val="105"/>
              </a:spcBef>
              <a:buClr>
                <a:srgbClr val="990000"/>
              </a:buClr>
              <a:buSzPct val="74137"/>
              <a:buFont typeface="Wingdings"/>
              <a:buChar char=""/>
              <a:tabLst>
                <a:tab pos="295275" algn="l"/>
              </a:tabLst>
            </a:pPr>
            <a:r>
              <a:rPr sz="2900" dirty="0">
                <a:solidFill>
                  <a:srgbClr val="252525"/>
                </a:solidFill>
                <a:latin typeface="Calisto MT"/>
                <a:cs typeface="Calisto MT"/>
              </a:rPr>
              <a:t>A</a:t>
            </a:r>
            <a:r>
              <a:rPr sz="2900" spc="-5" dirty="0">
                <a:solidFill>
                  <a:srgbClr val="252525"/>
                </a:solidFill>
                <a:latin typeface="Calisto MT"/>
                <a:cs typeface="Calisto MT"/>
              </a:rPr>
              <a:t> </a:t>
            </a:r>
            <a:r>
              <a:rPr sz="2900" spc="5" dirty="0">
                <a:solidFill>
                  <a:srgbClr val="252525"/>
                </a:solidFill>
                <a:latin typeface="Calisto MT"/>
                <a:cs typeface="Calisto MT"/>
              </a:rPr>
              <a:t>program</a:t>
            </a:r>
            <a:r>
              <a:rPr sz="2900" spc="-15" dirty="0">
                <a:solidFill>
                  <a:srgbClr val="252525"/>
                </a:solidFill>
                <a:latin typeface="Calisto MT"/>
                <a:cs typeface="Calisto MT"/>
              </a:rPr>
              <a:t> </a:t>
            </a:r>
            <a:r>
              <a:rPr sz="2900" dirty="0">
                <a:solidFill>
                  <a:srgbClr val="252525"/>
                </a:solidFill>
                <a:latin typeface="Calisto MT"/>
                <a:cs typeface="Calisto MT"/>
              </a:rPr>
              <a:t>that</a:t>
            </a:r>
            <a:r>
              <a:rPr sz="2900" spc="-25" dirty="0">
                <a:solidFill>
                  <a:srgbClr val="252525"/>
                </a:solidFill>
                <a:latin typeface="Calisto MT"/>
                <a:cs typeface="Calisto MT"/>
              </a:rPr>
              <a:t> </a:t>
            </a:r>
            <a:r>
              <a:rPr sz="2900" spc="-5" dirty="0">
                <a:solidFill>
                  <a:srgbClr val="252525"/>
                </a:solidFill>
                <a:latin typeface="Calisto MT"/>
                <a:cs typeface="Calisto MT"/>
              </a:rPr>
              <a:t>controls</a:t>
            </a:r>
            <a:r>
              <a:rPr sz="2900" spc="-20" dirty="0">
                <a:solidFill>
                  <a:srgbClr val="252525"/>
                </a:solidFill>
                <a:latin typeface="Calisto MT"/>
                <a:cs typeface="Calisto MT"/>
              </a:rPr>
              <a:t> </a:t>
            </a:r>
            <a:r>
              <a:rPr sz="2900" dirty="0">
                <a:solidFill>
                  <a:srgbClr val="252525"/>
                </a:solidFill>
                <a:latin typeface="Calisto MT"/>
                <a:cs typeface="Calisto MT"/>
              </a:rPr>
              <a:t>the</a:t>
            </a:r>
            <a:r>
              <a:rPr sz="2900" spc="-20" dirty="0">
                <a:solidFill>
                  <a:srgbClr val="252525"/>
                </a:solidFill>
                <a:latin typeface="Calisto MT"/>
                <a:cs typeface="Calisto MT"/>
              </a:rPr>
              <a:t> </a:t>
            </a:r>
            <a:r>
              <a:rPr sz="2900" spc="-10" dirty="0">
                <a:solidFill>
                  <a:srgbClr val="252525"/>
                </a:solidFill>
                <a:latin typeface="Calisto MT"/>
                <a:cs typeface="Calisto MT"/>
              </a:rPr>
              <a:t>execution</a:t>
            </a:r>
            <a:r>
              <a:rPr sz="2900" spc="-25" dirty="0">
                <a:solidFill>
                  <a:srgbClr val="252525"/>
                </a:solidFill>
                <a:latin typeface="Calisto MT"/>
                <a:cs typeface="Calisto MT"/>
              </a:rPr>
              <a:t> </a:t>
            </a:r>
            <a:r>
              <a:rPr sz="2900" dirty="0">
                <a:solidFill>
                  <a:srgbClr val="252525"/>
                </a:solidFill>
                <a:latin typeface="Calisto MT"/>
                <a:cs typeface="Calisto MT"/>
              </a:rPr>
              <a:t>of </a:t>
            </a:r>
            <a:r>
              <a:rPr sz="2900" spc="-725" dirty="0">
                <a:solidFill>
                  <a:srgbClr val="252525"/>
                </a:solidFill>
                <a:latin typeface="Calisto MT"/>
                <a:cs typeface="Calisto MT"/>
              </a:rPr>
              <a:t> </a:t>
            </a:r>
            <a:r>
              <a:rPr sz="2900" spc="-5" dirty="0">
                <a:solidFill>
                  <a:srgbClr val="252525"/>
                </a:solidFill>
                <a:latin typeface="Calisto MT"/>
                <a:cs typeface="Calisto MT"/>
              </a:rPr>
              <a:t>application</a:t>
            </a:r>
            <a:r>
              <a:rPr sz="2900" spc="-30" dirty="0">
                <a:solidFill>
                  <a:srgbClr val="252525"/>
                </a:solidFill>
                <a:latin typeface="Calisto MT"/>
                <a:cs typeface="Calisto MT"/>
              </a:rPr>
              <a:t> </a:t>
            </a:r>
            <a:r>
              <a:rPr sz="2900" spc="5" dirty="0">
                <a:solidFill>
                  <a:srgbClr val="252525"/>
                </a:solidFill>
                <a:latin typeface="Calisto MT"/>
                <a:cs typeface="Calisto MT"/>
              </a:rPr>
              <a:t>programs</a:t>
            </a:r>
            <a:endParaRPr sz="2900" dirty="0">
              <a:latin typeface="Calisto MT"/>
              <a:cs typeface="Calisto MT"/>
            </a:endParaRPr>
          </a:p>
          <a:p>
            <a:pPr marL="294640" indent="-282575">
              <a:lnSpc>
                <a:spcPct val="100000"/>
              </a:lnSpc>
              <a:spcBef>
                <a:spcPts val="1800"/>
              </a:spcBef>
              <a:buClr>
                <a:srgbClr val="990000"/>
              </a:buClr>
              <a:buSzPct val="74137"/>
              <a:buFont typeface="Wingdings"/>
              <a:buChar char=""/>
              <a:tabLst>
                <a:tab pos="295275" algn="l"/>
              </a:tabLst>
            </a:pPr>
            <a:r>
              <a:rPr sz="2900" dirty="0">
                <a:solidFill>
                  <a:srgbClr val="252525"/>
                </a:solidFill>
                <a:latin typeface="Calisto MT"/>
                <a:cs typeface="Calisto MT"/>
              </a:rPr>
              <a:t>An</a:t>
            </a:r>
            <a:r>
              <a:rPr sz="2900" spc="-20" dirty="0">
                <a:solidFill>
                  <a:srgbClr val="252525"/>
                </a:solidFill>
                <a:latin typeface="Calisto MT"/>
                <a:cs typeface="Calisto MT"/>
              </a:rPr>
              <a:t> </a:t>
            </a:r>
            <a:r>
              <a:rPr sz="2900" dirty="0">
                <a:solidFill>
                  <a:srgbClr val="252525"/>
                </a:solidFill>
                <a:latin typeface="Calisto MT"/>
                <a:cs typeface="Calisto MT"/>
              </a:rPr>
              <a:t>interface</a:t>
            </a:r>
            <a:r>
              <a:rPr sz="2900" spc="-30" dirty="0">
                <a:solidFill>
                  <a:srgbClr val="252525"/>
                </a:solidFill>
                <a:latin typeface="Calisto MT"/>
                <a:cs typeface="Calisto MT"/>
              </a:rPr>
              <a:t> </a:t>
            </a:r>
            <a:r>
              <a:rPr sz="2900" spc="-10" dirty="0">
                <a:solidFill>
                  <a:srgbClr val="252525"/>
                </a:solidFill>
                <a:latin typeface="Calisto MT"/>
                <a:cs typeface="Calisto MT"/>
              </a:rPr>
              <a:t>between</a:t>
            </a:r>
            <a:r>
              <a:rPr sz="2900" spc="-40" dirty="0">
                <a:solidFill>
                  <a:srgbClr val="252525"/>
                </a:solidFill>
                <a:latin typeface="Calisto MT"/>
                <a:cs typeface="Calisto MT"/>
              </a:rPr>
              <a:t> </a:t>
            </a:r>
            <a:r>
              <a:rPr sz="2900" spc="-5" dirty="0">
                <a:solidFill>
                  <a:srgbClr val="252525"/>
                </a:solidFill>
                <a:latin typeface="Calisto MT"/>
                <a:cs typeface="Calisto MT"/>
              </a:rPr>
              <a:t>applications</a:t>
            </a:r>
            <a:r>
              <a:rPr sz="2900" spc="-25" dirty="0">
                <a:solidFill>
                  <a:srgbClr val="252525"/>
                </a:solidFill>
                <a:latin typeface="Calisto MT"/>
                <a:cs typeface="Calisto MT"/>
              </a:rPr>
              <a:t> </a:t>
            </a:r>
            <a:r>
              <a:rPr sz="2900" dirty="0">
                <a:solidFill>
                  <a:srgbClr val="252525"/>
                </a:solidFill>
                <a:latin typeface="Calisto MT"/>
                <a:cs typeface="Calisto MT"/>
              </a:rPr>
              <a:t>and</a:t>
            </a:r>
            <a:r>
              <a:rPr sz="2900" spc="-15" dirty="0">
                <a:solidFill>
                  <a:srgbClr val="252525"/>
                </a:solidFill>
                <a:latin typeface="Calisto MT"/>
                <a:cs typeface="Calisto MT"/>
              </a:rPr>
              <a:t> hardware</a:t>
            </a:r>
            <a:endParaRPr sz="2900" dirty="0">
              <a:latin typeface="Calisto MT"/>
              <a:cs typeface="Calisto MT"/>
            </a:endParaRPr>
          </a:p>
          <a:p>
            <a:pPr marL="191135" algn="ctr">
              <a:lnSpc>
                <a:spcPct val="100000"/>
              </a:lnSpc>
              <a:spcBef>
                <a:spcPts val="2465"/>
              </a:spcBef>
            </a:pPr>
            <a:r>
              <a:rPr sz="2600" spc="-5" dirty="0">
                <a:solidFill>
                  <a:srgbClr val="FFFFFF"/>
                </a:solidFill>
                <a:latin typeface="Calisto MT"/>
                <a:cs typeface="Calisto MT"/>
              </a:rPr>
              <a:t>Main</a:t>
            </a:r>
            <a:r>
              <a:rPr sz="2600" spc="-10" dirty="0">
                <a:solidFill>
                  <a:srgbClr val="FFFFFF"/>
                </a:solidFill>
                <a:latin typeface="Calisto MT"/>
                <a:cs typeface="Calisto MT"/>
              </a:rPr>
              <a:t> </a:t>
            </a:r>
            <a:r>
              <a:rPr sz="2600" spc="-15" dirty="0">
                <a:solidFill>
                  <a:srgbClr val="FFFFFF"/>
                </a:solidFill>
                <a:latin typeface="Calisto MT"/>
                <a:cs typeface="Calisto MT"/>
              </a:rPr>
              <a:t>objectives</a:t>
            </a:r>
            <a:r>
              <a:rPr sz="2600" spc="-35" dirty="0">
                <a:solidFill>
                  <a:srgbClr val="FFFFFF"/>
                </a:solidFill>
                <a:latin typeface="Calisto MT"/>
                <a:cs typeface="Calisto MT"/>
              </a:rPr>
              <a:t> </a:t>
            </a:r>
            <a:r>
              <a:rPr sz="2600" dirty="0">
                <a:solidFill>
                  <a:srgbClr val="FFFFFF"/>
                </a:solidFill>
                <a:latin typeface="Calisto MT"/>
                <a:cs typeface="Calisto MT"/>
              </a:rPr>
              <a:t>of</a:t>
            </a:r>
            <a:r>
              <a:rPr sz="2600" spc="265" dirty="0">
                <a:solidFill>
                  <a:srgbClr val="FFFFFF"/>
                </a:solidFill>
                <a:latin typeface="Calisto MT"/>
                <a:cs typeface="Calisto MT"/>
              </a:rPr>
              <a:t> </a:t>
            </a:r>
            <a:r>
              <a:rPr sz="2600" spc="-5" dirty="0">
                <a:solidFill>
                  <a:srgbClr val="FFFFFF"/>
                </a:solidFill>
                <a:latin typeface="Calisto MT"/>
                <a:cs typeface="Calisto MT"/>
              </a:rPr>
              <a:t>an </a:t>
            </a:r>
            <a:r>
              <a:rPr sz="2600" dirty="0">
                <a:solidFill>
                  <a:srgbClr val="FFFFFF"/>
                </a:solidFill>
                <a:latin typeface="Calisto MT"/>
                <a:cs typeface="Calisto MT"/>
              </a:rPr>
              <a:t>OS:</a:t>
            </a:r>
            <a:endParaRPr sz="2600" dirty="0">
              <a:latin typeface="Calisto MT"/>
              <a:cs typeface="Calisto MT"/>
            </a:endParaRPr>
          </a:p>
        </p:txBody>
      </p:sp>
      <p:sp>
        <p:nvSpPr>
          <p:cNvPr id="14" name="object 14"/>
          <p:cNvSpPr txBox="1"/>
          <p:nvPr/>
        </p:nvSpPr>
        <p:spPr>
          <a:xfrm>
            <a:off x="1981200" y="4717713"/>
            <a:ext cx="5257800" cy="1499235"/>
          </a:xfrm>
          <a:prstGeom prst="rect">
            <a:avLst/>
          </a:prstGeom>
          <a:solidFill>
            <a:srgbClr val="FFFFFF"/>
          </a:solidFill>
          <a:ln w="15875">
            <a:solidFill>
              <a:srgbClr val="730000"/>
            </a:solidFill>
          </a:ln>
        </p:spPr>
        <p:txBody>
          <a:bodyPr vert="horz" wrap="square" lIns="0" tIns="76200" rIns="0" bIns="0" rtlCol="0">
            <a:spAutoFit/>
          </a:bodyPr>
          <a:lstStyle/>
          <a:p>
            <a:pPr marL="367030" indent="-229235">
              <a:lnSpc>
                <a:spcPct val="100000"/>
              </a:lnSpc>
              <a:spcBef>
                <a:spcPts val="600"/>
              </a:spcBef>
              <a:buChar char="•"/>
              <a:tabLst>
                <a:tab pos="367665" algn="l"/>
              </a:tabLst>
            </a:pPr>
            <a:r>
              <a:rPr sz="2600" spc="-15" dirty="0">
                <a:latin typeface="Calisto MT"/>
                <a:cs typeface="Calisto MT"/>
              </a:rPr>
              <a:t>convenience</a:t>
            </a:r>
            <a:endParaRPr sz="2600">
              <a:latin typeface="Calisto MT"/>
              <a:cs typeface="Calisto MT"/>
            </a:endParaRPr>
          </a:p>
          <a:p>
            <a:pPr marL="367030" indent="-229235">
              <a:lnSpc>
                <a:spcPct val="100000"/>
              </a:lnSpc>
              <a:spcBef>
                <a:spcPts val="40"/>
              </a:spcBef>
              <a:buChar char="•"/>
              <a:tabLst>
                <a:tab pos="367665" algn="l"/>
              </a:tabLst>
            </a:pPr>
            <a:r>
              <a:rPr sz="2600" spc="-5" dirty="0">
                <a:latin typeface="Calisto MT"/>
                <a:cs typeface="Calisto MT"/>
              </a:rPr>
              <a:t>efficiency</a:t>
            </a:r>
            <a:endParaRPr sz="2600">
              <a:latin typeface="Calisto MT"/>
              <a:cs typeface="Calisto MT"/>
            </a:endParaRPr>
          </a:p>
          <a:p>
            <a:pPr marL="367030" indent="-229235">
              <a:lnSpc>
                <a:spcPct val="100000"/>
              </a:lnSpc>
              <a:spcBef>
                <a:spcPts val="35"/>
              </a:spcBef>
              <a:buChar char="•"/>
              <a:tabLst>
                <a:tab pos="367665" algn="l"/>
              </a:tabLst>
            </a:pPr>
            <a:r>
              <a:rPr sz="2600" spc="-5" dirty="0">
                <a:latin typeface="Calisto MT"/>
                <a:cs typeface="Calisto MT"/>
              </a:rPr>
              <a:t>ability</a:t>
            </a:r>
            <a:r>
              <a:rPr sz="2600" spc="-45" dirty="0">
                <a:latin typeface="Calisto MT"/>
                <a:cs typeface="Calisto MT"/>
              </a:rPr>
              <a:t> </a:t>
            </a:r>
            <a:r>
              <a:rPr sz="2600" dirty="0">
                <a:latin typeface="Calisto MT"/>
                <a:cs typeface="Calisto MT"/>
              </a:rPr>
              <a:t>to</a:t>
            </a:r>
            <a:r>
              <a:rPr sz="2600" spc="-20" dirty="0">
                <a:latin typeface="Calisto MT"/>
                <a:cs typeface="Calisto MT"/>
              </a:rPr>
              <a:t> </a:t>
            </a:r>
            <a:r>
              <a:rPr sz="2600" spc="-30" dirty="0">
                <a:latin typeface="Calisto MT"/>
                <a:cs typeface="Calisto MT"/>
              </a:rPr>
              <a:t>evolve</a:t>
            </a:r>
            <a:endParaRPr sz="2600">
              <a:latin typeface="Calisto MT"/>
              <a:cs typeface="Calisto MT"/>
            </a:endParaRPr>
          </a:p>
        </p:txBody>
      </p:sp>
      <p:sp>
        <p:nvSpPr>
          <p:cNvPr id="15" name="Title 14"/>
          <p:cNvSpPr>
            <a:spLocks noGrp="1"/>
          </p:cNvSpPr>
          <p:nvPr>
            <p:ph type="title"/>
          </p:nvPr>
        </p:nvSpPr>
        <p:spPr/>
        <p:txBody>
          <a:bodyPr/>
          <a:lstStyle/>
          <a:p>
            <a:pPr algn="ctr"/>
            <a:r>
              <a:rPr lang="en-US" b="1" dirty="0" smtClean="0"/>
              <a:t>OPERATING SYSTEM</a:t>
            </a:r>
            <a:endParaRPr lang="en-US" b="1" dirty="0"/>
          </a:p>
        </p:txBody>
      </p:sp>
    </p:spTree>
  </p:cSld>
  <p:clrMapOvr>
    <a:masterClrMapping/>
  </p:clrMapOvr>
  <p:transition>
    <p:blinds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962912"/>
          </a:xfrm>
        </p:spPr>
        <p:txBody>
          <a:bodyPr>
            <a:normAutofit fontScale="90000"/>
          </a:bodyPr>
          <a:lstStyle/>
          <a:p>
            <a:pPr algn="ctr"/>
            <a:r>
              <a:rPr lang="en-US" dirty="0" smtClean="0"/>
              <a:t/>
            </a:r>
            <a:br>
              <a:rPr lang="en-US" dirty="0" smtClean="0"/>
            </a:br>
            <a:r>
              <a:rPr lang="en-US" b="1" dirty="0" smtClean="0">
                <a:solidFill>
                  <a:srgbClr val="FF0000"/>
                </a:solidFill>
              </a:rPr>
              <a:t>8.Accounting</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pPr algn="just"/>
            <a:r>
              <a:rPr lang="en-US" dirty="0" smtClean="0"/>
              <a:t>We want to keep track of which users use how much and what kinds of computer resources. This record keeping may be used for accounting (so that users can be billed) or simply for accumulating usage statistics. </a:t>
            </a:r>
          </a:p>
          <a:p>
            <a:pPr algn="just"/>
            <a:r>
              <a:rPr lang="en-US" dirty="0" smtClean="0"/>
              <a:t>Usage statistics may be a valuable tool for researchers who wish to reconfigure the system to improve computing services .</a:t>
            </a:r>
          </a:p>
          <a:p>
            <a:pPr>
              <a:buNone/>
            </a:pPr>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System Calls</a:t>
            </a:r>
            <a:endParaRPr lang="en-US" dirty="0">
              <a:solidFill>
                <a:srgbClr val="FF0000"/>
              </a:solidFill>
            </a:endParaRPr>
          </a:p>
        </p:txBody>
      </p:sp>
      <p:sp>
        <p:nvSpPr>
          <p:cNvPr id="3" name="Content Placeholder 2"/>
          <p:cNvSpPr>
            <a:spLocks noGrp="1"/>
          </p:cNvSpPr>
          <p:nvPr>
            <p:ph idx="1"/>
          </p:nvPr>
        </p:nvSpPr>
        <p:spPr/>
        <p:txBody>
          <a:bodyPr/>
          <a:lstStyle/>
          <a:p>
            <a:pPr algn="just"/>
            <a:r>
              <a:rPr lang="en-US" dirty="0" smtClean="0">
                <a:solidFill>
                  <a:srgbClr val="7030A0"/>
                </a:solidFill>
              </a:rPr>
              <a:t>Definition:</a:t>
            </a:r>
            <a:r>
              <a:rPr lang="en-CA" dirty="0" smtClean="0"/>
              <a:t>The interface between a </a:t>
            </a:r>
            <a:r>
              <a:rPr lang="en-CA" dirty="0" smtClean="0">
                <a:solidFill>
                  <a:srgbClr val="FF0000"/>
                </a:solidFill>
              </a:rPr>
              <a:t>process</a:t>
            </a:r>
            <a:r>
              <a:rPr lang="en-CA" dirty="0" smtClean="0"/>
              <a:t> and an </a:t>
            </a:r>
            <a:r>
              <a:rPr lang="en-CA" dirty="0" smtClean="0">
                <a:solidFill>
                  <a:srgbClr val="FF0000"/>
                </a:solidFill>
              </a:rPr>
              <a:t>operating system </a:t>
            </a:r>
            <a:r>
              <a:rPr lang="en-CA" dirty="0" smtClean="0"/>
              <a:t>is provided by system calls.</a:t>
            </a:r>
          </a:p>
          <a:p>
            <a:pPr algn="just"/>
            <a:r>
              <a:rPr lang="en-US" dirty="0" smtClean="0"/>
              <a:t>In general, system calls are available as assembly language instructions. They are also included in the manuals used by the assembly level programmers.</a:t>
            </a:r>
          </a:p>
          <a:p>
            <a:pPr lvl="0" algn="just"/>
            <a:r>
              <a:rPr lang="en-US" dirty="0" smtClean="0"/>
              <a:t>System calls are usually made when a process in user mode requires access to a resource. Then it requests the kernel to provide the resource via a system call.</a:t>
            </a:r>
          </a:p>
          <a:p>
            <a:endParaRPr lang="en-US" dirty="0">
              <a:solidFill>
                <a:srgbClr val="7030A0"/>
              </a:solidFill>
            </a:endParaRPr>
          </a:p>
        </p:txBody>
      </p:sp>
    </p:spTree>
  </p:cSld>
  <p:clrMapOvr>
    <a:masterClrMapping/>
  </p:clrMapOvr>
  <p:transition>
    <p:blinds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System Calls</a:t>
            </a:r>
            <a:endParaRPr lang="en-US" dirty="0"/>
          </a:p>
        </p:txBody>
      </p:sp>
      <p:sp>
        <p:nvSpPr>
          <p:cNvPr id="3" name="Content Placeholder 2"/>
          <p:cNvSpPr>
            <a:spLocks noGrp="1"/>
          </p:cNvSpPr>
          <p:nvPr>
            <p:ph idx="1"/>
          </p:nvPr>
        </p:nvSpPr>
        <p:spPr/>
        <p:txBody>
          <a:bodyPr/>
          <a:lstStyle/>
          <a:p>
            <a:pPr algn="just"/>
            <a:r>
              <a:rPr lang="en-US" dirty="0" smtClean="0"/>
              <a:t>When a program in user mode requires access to </a:t>
            </a:r>
            <a:r>
              <a:rPr lang="en-US" dirty="0" smtClean="0">
                <a:solidFill>
                  <a:srgbClr val="FF0000"/>
                </a:solidFill>
              </a:rPr>
              <a:t>RAM</a:t>
            </a:r>
            <a:r>
              <a:rPr lang="en-US" dirty="0" smtClean="0"/>
              <a:t> or a </a:t>
            </a:r>
            <a:r>
              <a:rPr lang="en-US" dirty="0" smtClean="0">
                <a:solidFill>
                  <a:srgbClr val="FF0000"/>
                </a:solidFill>
              </a:rPr>
              <a:t>hardware resource</a:t>
            </a:r>
            <a:r>
              <a:rPr lang="en-US" dirty="0" smtClean="0"/>
              <a:t>, it must ask the kernel to provide access to that resource. This is done via something called a </a:t>
            </a:r>
            <a:r>
              <a:rPr lang="en-US" dirty="0" smtClean="0">
                <a:solidFill>
                  <a:srgbClr val="FF0000"/>
                </a:solidFill>
              </a:rPr>
              <a:t>system call.</a:t>
            </a:r>
          </a:p>
          <a:p>
            <a:pPr algn="just"/>
            <a:r>
              <a:rPr lang="en-US" dirty="0" smtClean="0"/>
              <a:t>When a program makes a system call, the mode is switched from user mode to kernel mode.This is called a </a:t>
            </a:r>
            <a:r>
              <a:rPr lang="en-US" dirty="0" smtClean="0">
                <a:solidFill>
                  <a:srgbClr val="9900FF"/>
                </a:solidFill>
              </a:rPr>
              <a:t>context switch</a:t>
            </a:r>
            <a:r>
              <a:rPr lang="en-US" dirty="0" smtClean="0"/>
              <a:t>.</a:t>
            </a:r>
            <a:endParaRPr lang="en-US" dirty="0"/>
          </a:p>
        </p:txBody>
      </p:sp>
    </p:spTree>
  </p:cSld>
  <p:clrMapOvr>
    <a:masterClrMapping/>
  </p:clrMapOvr>
  <p:transition>
    <p:blinds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smtClean="0"/>
              <a:t>Generally, system calls are made by the user level programs in the following situations:</a:t>
            </a:r>
          </a:p>
          <a:p>
            <a:pPr algn="just">
              <a:buNone/>
            </a:pPr>
            <a:r>
              <a:rPr lang="en-US" dirty="0" smtClean="0">
                <a:solidFill>
                  <a:srgbClr val="FF0000"/>
                </a:solidFill>
              </a:rPr>
              <a:t>A.</a:t>
            </a:r>
            <a:r>
              <a:rPr lang="en-US" dirty="0" smtClean="0"/>
              <a:t> Creating, opening, closing and deleting files in the file system.</a:t>
            </a:r>
          </a:p>
          <a:p>
            <a:pPr algn="just">
              <a:buNone/>
            </a:pPr>
            <a:r>
              <a:rPr lang="en-US" dirty="0" smtClean="0">
                <a:solidFill>
                  <a:srgbClr val="FF0000"/>
                </a:solidFill>
              </a:rPr>
              <a:t>B. </a:t>
            </a:r>
            <a:r>
              <a:rPr lang="en-US" dirty="0" smtClean="0"/>
              <a:t>Creating and managing new processes.</a:t>
            </a:r>
          </a:p>
          <a:p>
            <a:pPr algn="just">
              <a:buNone/>
            </a:pPr>
            <a:r>
              <a:rPr lang="en-US" dirty="0" smtClean="0">
                <a:solidFill>
                  <a:srgbClr val="FF0000"/>
                </a:solidFill>
              </a:rPr>
              <a:t>C. </a:t>
            </a:r>
            <a:r>
              <a:rPr lang="en-US" dirty="0" smtClean="0"/>
              <a:t>Creating a connection in the network, sending and receiving packets.</a:t>
            </a:r>
          </a:p>
          <a:p>
            <a:pPr algn="just">
              <a:buNone/>
            </a:pPr>
            <a:r>
              <a:rPr lang="en-US" dirty="0" smtClean="0">
                <a:solidFill>
                  <a:srgbClr val="FF0000"/>
                </a:solidFill>
              </a:rPr>
              <a:t>D. </a:t>
            </a:r>
            <a:r>
              <a:rPr lang="en-US" dirty="0" smtClean="0"/>
              <a:t>Requesting access to a hardware device, like a mouse or a printer.</a:t>
            </a:r>
          </a:p>
          <a:p>
            <a:pPr algn="just">
              <a:buNone/>
            </a:pPr>
            <a:r>
              <a:rPr lang="en-US" dirty="0" smtClean="0">
                <a:solidFill>
                  <a:srgbClr val="FF0000"/>
                </a:solidFill>
              </a:rPr>
              <a:t>E. </a:t>
            </a:r>
            <a:r>
              <a:rPr lang="en-US" dirty="0" smtClean="0"/>
              <a:t>system supports these two modes.</a:t>
            </a:r>
            <a:endParaRPr lang="en-US" dirty="0"/>
          </a:p>
        </p:txBody>
      </p:sp>
    </p:spTree>
  </p:cSld>
  <p:clrMapOvr>
    <a:masterClrMapping/>
  </p:clrMapOvr>
  <p:transition>
    <p:blinds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lnSpcReduction="10000"/>
          </a:bodyPr>
          <a:lstStyle/>
          <a:p>
            <a:pPr>
              <a:buNone/>
            </a:pPr>
            <a:r>
              <a:rPr lang="en-US" b="1" dirty="0" smtClean="0">
                <a:solidFill>
                  <a:srgbClr val="FF0000"/>
                </a:solidFill>
              </a:rPr>
              <a:t>Kernel Mode :</a:t>
            </a:r>
          </a:p>
          <a:p>
            <a:pPr algn="just">
              <a:buNone/>
            </a:pPr>
            <a:r>
              <a:rPr lang="en-US" dirty="0" smtClean="0"/>
              <a:t>   </a:t>
            </a:r>
            <a:r>
              <a:rPr lang="en-US" dirty="0" smtClean="0">
                <a:solidFill>
                  <a:srgbClr val="9900FF"/>
                </a:solidFill>
              </a:rPr>
              <a:t>When CPU is in kernel mode</a:t>
            </a:r>
            <a:r>
              <a:rPr lang="en-US" dirty="0" smtClean="0"/>
              <a:t>, the code being executed can access any memory address and any hardware resource.</a:t>
            </a:r>
          </a:p>
          <a:p>
            <a:pPr algn="just"/>
            <a:r>
              <a:rPr lang="en-US" dirty="0" smtClean="0"/>
              <a:t>It is a very privileged and powerful mode.</a:t>
            </a:r>
          </a:p>
          <a:p>
            <a:pPr algn="just"/>
            <a:r>
              <a:rPr lang="en-US" dirty="0" smtClean="0"/>
              <a:t>If a program crashes in kernel mode, the entire system will be halted.</a:t>
            </a:r>
          </a:p>
          <a:p>
            <a:pPr algn="just">
              <a:buNone/>
            </a:pPr>
            <a:endParaRPr lang="en-US" dirty="0" smtClean="0"/>
          </a:p>
          <a:p>
            <a:pPr algn="just">
              <a:buNone/>
            </a:pPr>
            <a:r>
              <a:rPr lang="en-US" b="1" dirty="0" smtClean="0">
                <a:solidFill>
                  <a:srgbClr val="FF0000"/>
                </a:solidFill>
              </a:rPr>
              <a:t>User Mode :</a:t>
            </a:r>
          </a:p>
          <a:p>
            <a:pPr algn="just">
              <a:buNone/>
            </a:pPr>
            <a:r>
              <a:rPr lang="en-US" dirty="0" smtClean="0">
                <a:solidFill>
                  <a:srgbClr val="9900FF"/>
                </a:solidFill>
              </a:rPr>
              <a:t>When CPU is in user mode</a:t>
            </a:r>
            <a:r>
              <a:rPr lang="en-US" dirty="0" smtClean="0"/>
              <a:t>, the programs don’t have access to memory and hardware resources .</a:t>
            </a:r>
          </a:p>
          <a:p>
            <a:pPr algn="just"/>
            <a:r>
              <a:rPr lang="en-US" dirty="0" smtClean="0"/>
              <a:t>In user mode, if any program crashes, only that particular program is halted.</a:t>
            </a:r>
          </a:p>
        </p:txBody>
      </p:sp>
    </p:spTree>
  </p:cSld>
  <p:clrMapOvr>
    <a:masterClrMapping/>
  </p:clrMapOvr>
  <p:transition>
    <p:blinds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752600"/>
          </a:xfrm>
        </p:spPr>
        <p:txBody>
          <a:bodyPr>
            <a:normAutofit fontScale="90000"/>
          </a:bodyPr>
          <a:lstStyle/>
          <a:p>
            <a:pPr>
              <a:buFont typeface="Arial" pitchFamily="34" charset="0"/>
              <a:buChar char="•"/>
            </a:pPr>
            <a:r>
              <a:rPr lang="en-US" sz="3200" dirty="0" smtClean="0">
                <a:solidFill>
                  <a:schemeClr val="tx1"/>
                </a:solidFill>
              </a:rPr>
              <a:t>That means the system will be in a safe state even if a       program in user mode crashes .</a:t>
            </a:r>
            <a:br>
              <a:rPr lang="en-US" sz="3200" dirty="0" smtClean="0">
                <a:solidFill>
                  <a:schemeClr val="tx1"/>
                </a:solidFill>
              </a:rPr>
            </a:br>
            <a:r>
              <a:rPr lang="en-US" sz="3200" dirty="0" smtClean="0">
                <a:solidFill>
                  <a:schemeClr val="tx1"/>
                </a:solidFill>
              </a:rPr>
              <a:t>           </a:t>
            </a:r>
            <a:r>
              <a:rPr lang="en-US" sz="4400" dirty="0" smtClean="0"/>
              <a:t/>
            </a:r>
            <a:br>
              <a:rPr lang="en-US" sz="4400" dirty="0" smtClean="0"/>
            </a:br>
            <a:endParaRPr lang="en-US" sz="4400" dirty="0"/>
          </a:p>
        </p:txBody>
      </p:sp>
      <p:pic>
        <p:nvPicPr>
          <p:cNvPr id="2050" name="Picture 2"/>
          <p:cNvPicPr>
            <a:picLocks noGrp="1" noChangeAspect="1" noChangeArrowheads="1"/>
          </p:cNvPicPr>
          <p:nvPr>
            <p:ph idx="1"/>
          </p:nvPr>
        </p:nvPicPr>
        <p:blipFill>
          <a:blip r:embed="rId2"/>
          <a:srcRect/>
          <a:stretch>
            <a:fillRect/>
          </a:stretch>
        </p:blipFill>
        <p:spPr bwMode="auto">
          <a:xfrm>
            <a:off x="2738437" y="2743200"/>
            <a:ext cx="4500563" cy="3124200"/>
          </a:xfrm>
          <a:prstGeom prst="rect">
            <a:avLst/>
          </a:prstGeom>
          <a:noFill/>
          <a:ln w="9525">
            <a:noFill/>
            <a:miter lim="800000"/>
            <a:headEnd/>
            <a:tailEnd/>
          </a:ln>
          <a:effectLst/>
        </p:spPr>
      </p:pic>
    </p:spTree>
  </p:cSld>
  <p:clrMapOvr>
    <a:masterClrMapping/>
  </p:clrMapOvr>
  <p:transition>
    <p:blinds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1"/>
          <p:cNvPicPr>
            <a:picLocks noChangeAspect="1" noChangeArrowheads="1"/>
          </p:cNvPicPr>
          <p:nvPr/>
        </p:nvPicPr>
        <p:blipFill>
          <a:blip r:embed="rId2" cstate="print"/>
          <a:srcRect/>
          <a:stretch>
            <a:fillRect/>
          </a:stretch>
        </p:blipFill>
        <p:spPr bwMode="auto">
          <a:xfrm>
            <a:off x="685800" y="2057400"/>
            <a:ext cx="7848600" cy="4419600"/>
          </a:xfrm>
          <a:prstGeom prst="rect">
            <a:avLst/>
          </a:prstGeom>
          <a:noFill/>
          <a:ln w="9525">
            <a:noFill/>
            <a:miter lim="800000"/>
            <a:headEnd/>
            <a:tailEnd/>
          </a:ln>
        </p:spPr>
      </p:pic>
      <p:sp>
        <p:nvSpPr>
          <p:cNvPr id="6" name="Title 5"/>
          <p:cNvSpPr>
            <a:spLocks noGrp="1"/>
          </p:cNvSpPr>
          <p:nvPr>
            <p:ph type="title"/>
          </p:nvPr>
        </p:nvSpPr>
        <p:spPr/>
        <p:txBody>
          <a:bodyPr/>
          <a:lstStyle/>
          <a:p>
            <a:pPr algn="ctr"/>
            <a:r>
              <a:rPr lang="en-US" b="1" dirty="0" smtClean="0">
                <a:solidFill>
                  <a:srgbClr val="0070C0"/>
                </a:solidFill>
              </a:rPr>
              <a:t>System Calls</a:t>
            </a:r>
            <a:endParaRPr lang="en-US" dirty="0">
              <a:solidFill>
                <a:srgbClr val="0070C0"/>
              </a:solidFill>
            </a:endParaRPr>
          </a:p>
        </p:txBody>
      </p:sp>
    </p:spTree>
  </p:cSld>
  <p:clrMapOvr>
    <a:masterClrMapping/>
  </p:clrMapOvr>
  <p:transition>
    <p:blinds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a:bodyPr>
          <a:lstStyle/>
          <a:p>
            <a:pPr algn="ctr"/>
            <a:r>
              <a:rPr lang="en-US" b="1" dirty="0" smtClean="0">
                <a:solidFill>
                  <a:srgbClr val="FF0000"/>
                </a:solidFill>
              </a:rPr>
              <a:t>Types of System Calls</a:t>
            </a:r>
            <a:r>
              <a:rPr lang="en-US" b="1" dirty="0" smtClean="0"/>
              <a:t/>
            </a:r>
            <a:br>
              <a:rPr lang="en-US" b="1" dirty="0" smtClean="0"/>
            </a:br>
            <a:endParaRPr lang="en-US" dirty="0"/>
          </a:p>
        </p:txBody>
      </p:sp>
      <p:sp>
        <p:nvSpPr>
          <p:cNvPr id="4" name="Content Placeholder 3"/>
          <p:cNvSpPr>
            <a:spLocks noGrp="1"/>
          </p:cNvSpPr>
          <p:nvPr>
            <p:ph idx="1"/>
          </p:nvPr>
        </p:nvSpPr>
        <p:spPr/>
        <p:txBody>
          <a:bodyPr/>
          <a:lstStyle/>
          <a:p>
            <a:pPr marL="514350" lvl="0" indent="-514350">
              <a:buNone/>
            </a:pPr>
            <a:r>
              <a:rPr lang="en-US" dirty="0" smtClean="0"/>
              <a:t>System calls can be grouped roughly into </a:t>
            </a:r>
            <a:r>
              <a:rPr lang="en-US" dirty="0" smtClean="0">
                <a:solidFill>
                  <a:srgbClr val="FF0000"/>
                </a:solidFill>
              </a:rPr>
              <a:t>Five </a:t>
            </a:r>
            <a:r>
              <a:rPr lang="en-US" dirty="0" smtClean="0"/>
              <a:t>major categories .</a:t>
            </a:r>
          </a:p>
          <a:p>
            <a:pPr marL="514350" lvl="0" indent="-514350">
              <a:buFont typeface="+mj-lt"/>
              <a:buAutoNum type="arabicPeriod"/>
            </a:pPr>
            <a:r>
              <a:rPr lang="en-US" sz="2800" dirty="0" smtClean="0"/>
              <a:t>Process Control</a:t>
            </a:r>
          </a:p>
          <a:p>
            <a:pPr marL="514350" lvl="0" indent="-514350">
              <a:buFont typeface="+mj-lt"/>
              <a:buAutoNum type="arabicPeriod"/>
            </a:pPr>
            <a:r>
              <a:rPr lang="en-US" sz="2800" dirty="0" smtClean="0"/>
              <a:t>File Management</a:t>
            </a:r>
          </a:p>
          <a:p>
            <a:pPr marL="514350" indent="-514350">
              <a:buFont typeface="+mj-lt"/>
              <a:buAutoNum type="arabicPeriod"/>
            </a:pPr>
            <a:r>
              <a:rPr lang="en-US" sz="2800" dirty="0" smtClean="0"/>
              <a:t>Device Management</a:t>
            </a:r>
          </a:p>
          <a:p>
            <a:pPr marL="514350" indent="-514350">
              <a:buFont typeface="+mj-lt"/>
              <a:buAutoNum type="arabicPeriod"/>
            </a:pPr>
            <a:r>
              <a:rPr lang="en-US" sz="2800" dirty="0" smtClean="0"/>
              <a:t>Information Maintenance</a:t>
            </a:r>
          </a:p>
          <a:p>
            <a:pPr marL="514350" lvl="0" indent="-514350">
              <a:buFont typeface="+mj-lt"/>
              <a:buAutoNum type="arabicPeriod"/>
            </a:pPr>
            <a:r>
              <a:rPr lang="en-US" sz="2800" dirty="0" smtClean="0"/>
              <a:t>Communication</a:t>
            </a:r>
          </a:p>
          <a:p>
            <a:pPr marL="514350" indent="-514350">
              <a:buNone/>
            </a:pPr>
            <a:endParaRPr lang="en-US" b="1" dirty="0" smtClean="0"/>
          </a:p>
          <a:p>
            <a:pPr marL="880110" lvl="1" indent="-514350">
              <a:buFont typeface="+mj-lt"/>
              <a:buAutoNum type="arabicPeriod"/>
            </a:pPr>
            <a:endParaRPr lang="en-US" b="1" dirty="0" smtClean="0"/>
          </a:p>
        </p:txBody>
      </p:sp>
    </p:spTree>
  </p:cSld>
  <p:clrMapOvr>
    <a:masterClrMapping/>
  </p:clrMapOvr>
  <p:transition>
    <p:blinds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9" descr="System Calls"/>
          <p:cNvPicPr>
            <a:picLocks noChangeAspect="1" noChangeArrowheads="1"/>
          </p:cNvPicPr>
          <p:nvPr/>
        </p:nvPicPr>
        <p:blipFill>
          <a:blip r:embed="rId2" cstate="print"/>
          <a:srcRect/>
          <a:stretch>
            <a:fillRect/>
          </a:stretch>
        </p:blipFill>
        <p:spPr bwMode="auto">
          <a:xfrm>
            <a:off x="1524000" y="1676400"/>
            <a:ext cx="6324600" cy="4572000"/>
          </a:xfrm>
          <a:prstGeom prst="rect">
            <a:avLst/>
          </a:prstGeom>
          <a:noFill/>
          <a:ln w="9525">
            <a:noFill/>
            <a:miter lim="800000"/>
            <a:headEnd/>
            <a:tailEnd/>
          </a:ln>
        </p:spPr>
      </p:pic>
      <p:sp>
        <p:nvSpPr>
          <p:cNvPr id="4" name="Title 3"/>
          <p:cNvSpPr>
            <a:spLocks noGrp="1"/>
          </p:cNvSpPr>
          <p:nvPr>
            <p:ph type="title"/>
          </p:nvPr>
        </p:nvSpPr>
        <p:spPr/>
        <p:txBody>
          <a:bodyPr>
            <a:normAutofit/>
          </a:bodyPr>
          <a:lstStyle/>
          <a:p>
            <a:pPr algn="ctr"/>
            <a:r>
              <a:rPr lang="en-US" sz="4400" b="1" dirty="0" smtClean="0">
                <a:solidFill>
                  <a:srgbClr val="FF0000"/>
                </a:solidFill>
              </a:rPr>
              <a:t>SYSTEM CALLS OVERVIEW</a:t>
            </a:r>
            <a:endParaRPr lang="en-US" sz="4400" b="1" dirty="0">
              <a:solidFill>
                <a:srgbClr val="FF0000"/>
              </a:solidFill>
            </a:endParaRPr>
          </a:p>
        </p:txBody>
      </p:sp>
    </p:spTree>
  </p:cSld>
  <p:clrMapOvr>
    <a:masterClrMapping/>
  </p:clrMapOvr>
  <p:transition>
    <p:blinds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581912"/>
          </a:xfrm>
        </p:spPr>
        <p:txBody>
          <a:bodyPr>
            <a:normAutofit fontScale="90000"/>
          </a:bodyPr>
          <a:lstStyle/>
          <a:p>
            <a:pPr algn="ctr"/>
            <a:r>
              <a:rPr lang="en-CA" sz="5400" b="1" dirty="0" smtClean="0">
                <a:solidFill>
                  <a:srgbClr val="FF0000"/>
                </a:solidFill>
                <a:latin typeface="Times New Roman"/>
                <a:ea typeface="Times New Roman"/>
                <a:cs typeface="Times New Roman"/>
              </a:rPr>
              <a:t>1.Process Control</a:t>
            </a:r>
            <a:r>
              <a:rPr lang="en-US" sz="5400" b="1" dirty="0" smtClean="0">
                <a:solidFill>
                  <a:srgbClr val="0070C0"/>
                </a:solidFill>
                <a:ea typeface="Times New Roman"/>
                <a:cs typeface="Times New Roman"/>
              </a:rPr>
              <a:t/>
            </a:r>
            <a:br>
              <a:rPr lang="en-US" sz="5400" b="1" dirty="0" smtClean="0">
                <a:solidFill>
                  <a:srgbClr val="0070C0"/>
                </a:solidFill>
                <a:ea typeface="Times New Roman"/>
                <a:cs typeface="Times New Roman"/>
              </a:rPr>
            </a:br>
            <a:endParaRPr lang="en-US" dirty="0"/>
          </a:p>
        </p:txBody>
      </p:sp>
      <p:sp>
        <p:nvSpPr>
          <p:cNvPr id="5" name="Content Placeholder 4"/>
          <p:cNvSpPr>
            <a:spLocks noGrp="1"/>
          </p:cNvSpPr>
          <p:nvPr>
            <p:ph idx="1"/>
          </p:nvPr>
        </p:nvSpPr>
        <p:spPr/>
        <p:txBody>
          <a:bodyPr/>
          <a:lstStyle/>
          <a:p>
            <a:r>
              <a:rPr lang="en-US" dirty="0" smtClean="0"/>
              <a:t>This system calls perform the task of process creation, process termination, etc.</a:t>
            </a:r>
          </a:p>
          <a:p>
            <a:pPr>
              <a:buNone/>
            </a:pPr>
            <a:r>
              <a:rPr lang="en-US" dirty="0" smtClean="0">
                <a:solidFill>
                  <a:srgbClr val="7030A0"/>
                </a:solidFill>
              </a:rPr>
              <a:t>Functions are as follows :</a:t>
            </a:r>
            <a:endParaRPr lang="en-US" dirty="0" smtClean="0"/>
          </a:p>
          <a:p>
            <a:r>
              <a:rPr lang="en-US" dirty="0" smtClean="0"/>
              <a:t>End and Abort</a:t>
            </a:r>
          </a:p>
          <a:p>
            <a:r>
              <a:rPr lang="en-US" dirty="0" smtClean="0"/>
              <a:t>Load and Execute</a:t>
            </a:r>
          </a:p>
          <a:p>
            <a:r>
              <a:rPr lang="en-US" dirty="0" smtClean="0"/>
              <a:t>Create Process and Terminate Process</a:t>
            </a:r>
          </a:p>
          <a:p>
            <a:r>
              <a:rPr lang="en-US" dirty="0" smtClean="0"/>
              <a:t>Wait and Signal Event</a:t>
            </a:r>
          </a:p>
          <a:p>
            <a:r>
              <a:rPr lang="en-US" dirty="0" smtClean="0"/>
              <a:t>Allocate and free memory</a:t>
            </a:r>
          </a:p>
          <a:p>
            <a:endParaRPr lang="en-US" dirty="0"/>
          </a:p>
        </p:txBody>
      </p:sp>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13690" y="313690"/>
            <a:ext cx="8516620" cy="6230620"/>
            <a:chOff x="313690" y="313690"/>
            <a:chExt cx="8516620" cy="6230620"/>
          </a:xfrm>
        </p:grpSpPr>
        <p:pic>
          <p:nvPicPr>
            <p:cNvPr id="3" name="object 3"/>
            <p:cNvPicPr/>
            <p:nvPr/>
          </p:nvPicPr>
          <p:blipFill>
            <a:blip r:embed="rId2" cstate="print"/>
            <a:stretch>
              <a:fillRect/>
            </a:stretch>
          </p:blipFill>
          <p:spPr>
            <a:xfrm>
              <a:off x="355600" y="566039"/>
              <a:ext cx="8396478" cy="2598039"/>
            </a:xfrm>
            <a:prstGeom prst="rect">
              <a:avLst/>
            </a:prstGeom>
          </p:spPr>
        </p:pic>
        <p:sp>
          <p:nvSpPr>
            <p:cNvPr id="4" name="object 4"/>
            <p:cNvSpPr/>
            <p:nvPr/>
          </p:nvSpPr>
          <p:spPr>
            <a:xfrm>
              <a:off x="320040" y="320040"/>
              <a:ext cx="8503920" cy="6217920"/>
            </a:xfrm>
            <a:custGeom>
              <a:avLst/>
              <a:gdLst/>
              <a:ahLst/>
              <a:cxnLst/>
              <a:rect l="l" t="t" r="r" b="b"/>
              <a:pathLst>
                <a:path w="8503920" h="6217920">
                  <a:moveTo>
                    <a:pt x="0" y="6217920"/>
                  </a:moveTo>
                  <a:lnTo>
                    <a:pt x="8503920" y="6217920"/>
                  </a:lnTo>
                  <a:lnTo>
                    <a:pt x="8503920" y="0"/>
                  </a:lnTo>
                  <a:lnTo>
                    <a:pt x="0" y="0"/>
                  </a:lnTo>
                  <a:lnTo>
                    <a:pt x="0" y="6217920"/>
                  </a:lnTo>
                  <a:close/>
                </a:path>
              </a:pathLst>
            </a:custGeom>
            <a:ln w="12700">
              <a:solidFill>
                <a:srgbClr val="A6A6A6"/>
              </a:solidFill>
            </a:ln>
          </p:spPr>
          <p:txBody>
            <a:bodyPr wrap="square" lIns="0" tIns="0" rIns="0" bIns="0" rtlCol="0"/>
            <a:lstStyle/>
            <a:p>
              <a:endParaRPr/>
            </a:p>
          </p:txBody>
        </p:sp>
        <p:sp>
          <p:nvSpPr>
            <p:cNvPr id="5" name="object 5"/>
            <p:cNvSpPr/>
            <p:nvPr/>
          </p:nvSpPr>
          <p:spPr>
            <a:xfrm>
              <a:off x="457200" y="457200"/>
              <a:ext cx="8229600" cy="119380"/>
            </a:xfrm>
            <a:custGeom>
              <a:avLst/>
              <a:gdLst/>
              <a:ahLst/>
              <a:cxnLst/>
              <a:rect l="l" t="t" r="r" b="b"/>
              <a:pathLst>
                <a:path w="8229600" h="119379">
                  <a:moveTo>
                    <a:pt x="8229600" y="0"/>
                  </a:moveTo>
                  <a:lnTo>
                    <a:pt x="0" y="0"/>
                  </a:lnTo>
                  <a:lnTo>
                    <a:pt x="0" y="118872"/>
                  </a:lnTo>
                  <a:lnTo>
                    <a:pt x="8229600" y="118872"/>
                  </a:lnTo>
                  <a:lnTo>
                    <a:pt x="8229600" y="0"/>
                  </a:lnTo>
                  <a:close/>
                </a:path>
              </a:pathLst>
            </a:custGeom>
            <a:solidFill>
              <a:srgbClr val="990000"/>
            </a:solidFill>
          </p:spPr>
          <p:txBody>
            <a:bodyPr wrap="square" lIns="0" tIns="0" rIns="0" bIns="0" rtlCol="0"/>
            <a:lstStyle/>
            <a:p>
              <a:endParaRPr/>
            </a:p>
          </p:txBody>
        </p:sp>
        <p:sp>
          <p:nvSpPr>
            <p:cNvPr id="6" name="object 6"/>
            <p:cNvSpPr/>
            <p:nvPr/>
          </p:nvSpPr>
          <p:spPr>
            <a:xfrm>
              <a:off x="3243105" y="866190"/>
              <a:ext cx="3728720" cy="1672589"/>
            </a:xfrm>
            <a:custGeom>
              <a:avLst/>
              <a:gdLst/>
              <a:ahLst/>
              <a:cxnLst/>
              <a:rect l="l" t="t" r="r" b="b"/>
              <a:pathLst>
                <a:path w="3728720" h="1672589">
                  <a:moveTo>
                    <a:pt x="3728614" y="0"/>
                  </a:moveTo>
                  <a:lnTo>
                    <a:pt x="0" y="0"/>
                  </a:lnTo>
                  <a:lnTo>
                    <a:pt x="0" y="1672421"/>
                  </a:lnTo>
                  <a:lnTo>
                    <a:pt x="3728614" y="1672421"/>
                  </a:lnTo>
                  <a:lnTo>
                    <a:pt x="3728614" y="0"/>
                  </a:lnTo>
                  <a:close/>
                </a:path>
              </a:pathLst>
            </a:custGeom>
            <a:solidFill>
              <a:srgbClr val="D7EFD7"/>
            </a:solidFill>
          </p:spPr>
          <p:txBody>
            <a:bodyPr wrap="square" lIns="0" tIns="0" rIns="0" bIns="0" rtlCol="0"/>
            <a:lstStyle/>
            <a:p>
              <a:endParaRPr/>
            </a:p>
          </p:txBody>
        </p:sp>
        <p:sp>
          <p:nvSpPr>
            <p:cNvPr id="7" name="object 7"/>
            <p:cNvSpPr/>
            <p:nvPr/>
          </p:nvSpPr>
          <p:spPr>
            <a:xfrm>
              <a:off x="3243105" y="866190"/>
              <a:ext cx="3728720" cy="1672589"/>
            </a:xfrm>
            <a:custGeom>
              <a:avLst/>
              <a:gdLst/>
              <a:ahLst/>
              <a:cxnLst/>
              <a:rect l="l" t="t" r="r" b="b"/>
              <a:pathLst>
                <a:path w="3728720" h="1672589">
                  <a:moveTo>
                    <a:pt x="3728614" y="1672421"/>
                  </a:moveTo>
                  <a:lnTo>
                    <a:pt x="0" y="1672421"/>
                  </a:lnTo>
                  <a:lnTo>
                    <a:pt x="0" y="0"/>
                  </a:lnTo>
                  <a:lnTo>
                    <a:pt x="3728614" y="0"/>
                  </a:lnTo>
                  <a:lnTo>
                    <a:pt x="3728614" y="1672421"/>
                  </a:lnTo>
                  <a:close/>
                </a:path>
              </a:pathLst>
            </a:custGeom>
            <a:ln w="20837">
              <a:solidFill>
                <a:srgbClr val="000000"/>
              </a:solidFill>
            </a:ln>
          </p:spPr>
          <p:txBody>
            <a:bodyPr wrap="square" lIns="0" tIns="0" rIns="0" bIns="0" rtlCol="0"/>
            <a:lstStyle/>
            <a:p>
              <a:endParaRPr/>
            </a:p>
          </p:txBody>
        </p:sp>
        <p:sp>
          <p:nvSpPr>
            <p:cNvPr id="8" name="object 8"/>
            <p:cNvSpPr/>
            <p:nvPr/>
          </p:nvSpPr>
          <p:spPr>
            <a:xfrm>
              <a:off x="3241992" y="1389582"/>
              <a:ext cx="3234055" cy="1149350"/>
            </a:xfrm>
            <a:custGeom>
              <a:avLst/>
              <a:gdLst/>
              <a:ahLst/>
              <a:cxnLst/>
              <a:rect l="l" t="t" r="r" b="b"/>
              <a:pathLst>
                <a:path w="3234054" h="1149350">
                  <a:moveTo>
                    <a:pt x="3233763" y="0"/>
                  </a:moveTo>
                  <a:lnTo>
                    <a:pt x="0" y="0"/>
                  </a:lnTo>
                  <a:lnTo>
                    <a:pt x="0" y="443204"/>
                  </a:lnTo>
                  <a:lnTo>
                    <a:pt x="2825470" y="443204"/>
                  </a:lnTo>
                  <a:lnTo>
                    <a:pt x="2825470" y="1149299"/>
                  </a:lnTo>
                  <a:lnTo>
                    <a:pt x="3233763" y="1149299"/>
                  </a:lnTo>
                  <a:lnTo>
                    <a:pt x="3233763" y="443204"/>
                  </a:lnTo>
                  <a:lnTo>
                    <a:pt x="3233763" y="0"/>
                  </a:lnTo>
                  <a:close/>
                </a:path>
              </a:pathLst>
            </a:custGeom>
            <a:solidFill>
              <a:srgbClr val="B1E1B6"/>
            </a:solidFill>
          </p:spPr>
          <p:txBody>
            <a:bodyPr wrap="square" lIns="0" tIns="0" rIns="0" bIns="0" rtlCol="0"/>
            <a:lstStyle/>
            <a:p>
              <a:endParaRPr/>
            </a:p>
          </p:txBody>
        </p:sp>
        <p:sp>
          <p:nvSpPr>
            <p:cNvPr id="9" name="object 9"/>
            <p:cNvSpPr/>
            <p:nvPr/>
          </p:nvSpPr>
          <p:spPr>
            <a:xfrm>
              <a:off x="3242004" y="1389768"/>
              <a:ext cx="3234055" cy="1149350"/>
            </a:xfrm>
            <a:custGeom>
              <a:avLst/>
              <a:gdLst/>
              <a:ahLst/>
              <a:cxnLst/>
              <a:rect l="l" t="t" r="r" b="b"/>
              <a:pathLst>
                <a:path w="3234054" h="1149350">
                  <a:moveTo>
                    <a:pt x="0" y="0"/>
                  </a:moveTo>
                  <a:lnTo>
                    <a:pt x="3233759" y="0"/>
                  </a:lnTo>
                  <a:lnTo>
                    <a:pt x="3233759" y="1148844"/>
                  </a:lnTo>
                  <a:lnTo>
                    <a:pt x="2825462" y="1148844"/>
                  </a:lnTo>
                  <a:lnTo>
                    <a:pt x="2825462" y="443355"/>
                  </a:lnTo>
                  <a:lnTo>
                    <a:pt x="0" y="443355"/>
                  </a:lnTo>
                  <a:lnTo>
                    <a:pt x="0" y="0"/>
                  </a:lnTo>
                  <a:close/>
                </a:path>
              </a:pathLst>
            </a:custGeom>
            <a:ln w="20837">
              <a:solidFill>
                <a:srgbClr val="000000"/>
              </a:solidFill>
            </a:ln>
          </p:spPr>
          <p:txBody>
            <a:bodyPr wrap="square" lIns="0" tIns="0" rIns="0" bIns="0" rtlCol="0"/>
            <a:lstStyle/>
            <a:p>
              <a:endParaRPr/>
            </a:p>
          </p:txBody>
        </p:sp>
        <p:sp>
          <p:nvSpPr>
            <p:cNvPr id="10" name="object 10"/>
            <p:cNvSpPr/>
            <p:nvPr/>
          </p:nvSpPr>
          <p:spPr>
            <a:xfrm>
              <a:off x="3243105" y="4047012"/>
              <a:ext cx="1450975" cy="888365"/>
            </a:xfrm>
            <a:custGeom>
              <a:avLst/>
              <a:gdLst/>
              <a:ahLst/>
              <a:cxnLst/>
              <a:rect l="l" t="t" r="r" b="b"/>
              <a:pathLst>
                <a:path w="1450975" h="888364">
                  <a:moveTo>
                    <a:pt x="1450712" y="0"/>
                  </a:moveTo>
                  <a:lnTo>
                    <a:pt x="0" y="0"/>
                  </a:lnTo>
                  <a:lnTo>
                    <a:pt x="0" y="888224"/>
                  </a:lnTo>
                  <a:lnTo>
                    <a:pt x="1450712" y="888224"/>
                  </a:lnTo>
                  <a:lnTo>
                    <a:pt x="1450712" y="0"/>
                  </a:lnTo>
                  <a:close/>
                </a:path>
              </a:pathLst>
            </a:custGeom>
            <a:solidFill>
              <a:srgbClr val="E7E7E7"/>
            </a:solidFill>
          </p:spPr>
          <p:txBody>
            <a:bodyPr wrap="square" lIns="0" tIns="0" rIns="0" bIns="0" rtlCol="0"/>
            <a:lstStyle/>
            <a:p>
              <a:endParaRPr/>
            </a:p>
          </p:txBody>
        </p:sp>
        <p:sp>
          <p:nvSpPr>
            <p:cNvPr id="11" name="object 11"/>
            <p:cNvSpPr/>
            <p:nvPr/>
          </p:nvSpPr>
          <p:spPr>
            <a:xfrm>
              <a:off x="3243105" y="4047012"/>
              <a:ext cx="1450975" cy="888365"/>
            </a:xfrm>
            <a:custGeom>
              <a:avLst/>
              <a:gdLst/>
              <a:ahLst/>
              <a:cxnLst/>
              <a:rect l="l" t="t" r="r" b="b"/>
              <a:pathLst>
                <a:path w="1450975" h="888364">
                  <a:moveTo>
                    <a:pt x="1450712" y="888224"/>
                  </a:moveTo>
                  <a:lnTo>
                    <a:pt x="0" y="888224"/>
                  </a:lnTo>
                  <a:lnTo>
                    <a:pt x="0" y="0"/>
                  </a:lnTo>
                  <a:lnTo>
                    <a:pt x="1450712" y="0"/>
                  </a:lnTo>
                  <a:lnTo>
                    <a:pt x="1450712" y="888224"/>
                  </a:lnTo>
                  <a:close/>
                </a:path>
              </a:pathLst>
            </a:custGeom>
            <a:ln w="20837">
              <a:solidFill>
                <a:srgbClr val="000000"/>
              </a:solidFill>
            </a:ln>
          </p:spPr>
          <p:txBody>
            <a:bodyPr wrap="square" lIns="0" tIns="0" rIns="0" bIns="0" rtlCol="0"/>
            <a:lstStyle/>
            <a:p>
              <a:endParaRPr/>
            </a:p>
          </p:txBody>
        </p:sp>
      </p:grpSp>
      <p:sp>
        <p:nvSpPr>
          <p:cNvPr id="12" name="object 12"/>
          <p:cNvSpPr txBox="1"/>
          <p:nvPr/>
        </p:nvSpPr>
        <p:spPr>
          <a:xfrm>
            <a:off x="3526823" y="4133344"/>
            <a:ext cx="895350" cy="669925"/>
          </a:xfrm>
          <a:prstGeom prst="rect">
            <a:avLst/>
          </a:prstGeom>
        </p:spPr>
        <p:txBody>
          <a:bodyPr vert="horz" wrap="square" lIns="0" tIns="12065" rIns="0" bIns="0" rtlCol="0">
            <a:spAutoFit/>
          </a:bodyPr>
          <a:lstStyle/>
          <a:p>
            <a:pPr marL="12065" marR="5080" indent="-1270" algn="ctr">
              <a:lnSpc>
                <a:spcPct val="100699"/>
              </a:lnSpc>
              <a:spcBef>
                <a:spcPts val="95"/>
              </a:spcBef>
            </a:pPr>
            <a:r>
              <a:rPr sz="1400" b="1" spc="-5" dirty="0">
                <a:latin typeface="Times New Roman"/>
                <a:cs typeface="Times New Roman"/>
              </a:rPr>
              <a:t>I/O devices </a:t>
            </a:r>
            <a:r>
              <a:rPr sz="1400" b="1" spc="-335" dirty="0">
                <a:latin typeface="Times New Roman"/>
                <a:cs typeface="Times New Roman"/>
              </a:rPr>
              <a:t> </a:t>
            </a:r>
            <a:r>
              <a:rPr sz="1400" b="1" dirty="0">
                <a:latin typeface="Times New Roman"/>
                <a:cs typeface="Times New Roman"/>
              </a:rPr>
              <a:t>and </a:t>
            </a:r>
            <a:r>
              <a:rPr sz="1400" b="1" spc="5" dirty="0">
                <a:latin typeface="Times New Roman"/>
                <a:cs typeface="Times New Roman"/>
              </a:rPr>
              <a:t> </a:t>
            </a:r>
            <a:r>
              <a:rPr sz="1400" b="1" spc="-5" dirty="0">
                <a:latin typeface="Times New Roman"/>
                <a:cs typeface="Times New Roman"/>
              </a:rPr>
              <a:t>n</a:t>
            </a:r>
            <a:r>
              <a:rPr sz="1400" b="1" spc="-10" dirty="0">
                <a:latin typeface="Times New Roman"/>
                <a:cs typeface="Times New Roman"/>
              </a:rPr>
              <a:t>et</a:t>
            </a:r>
            <a:r>
              <a:rPr sz="1400" b="1" spc="-5" dirty="0">
                <a:latin typeface="Times New Roman"/>
                <a:cs typeface="Times New Roman"/>
              </a:rPr>
              <a:t>wo</a:t>
            </a:r>
            <a:r>
              <a:rPr sz="1400" b="1" spc="-10" dirty="0">
                <a:latin typeface="Times New Roman"/>
                <a:cs typeface="Times New Roman"/>
              </a:rPr>
              <a:t>r</a:t>
            </a:r>
            <a:r>
              <a:rPr sz="1400" b="1" spc="-5" dirty="0">
                <a:latin typeface="Times New Roman"/>
                <a:cs typeface="Times New Roman"/>
              </a:rPr>
              <a:t>ki</a:t>
            </a:r>
            <a:r>
              <a:rPr sz="1400" b="1" spc="-10" dirty="0">
                <a:latin typeface="Times New Roman"/>
                <a:cs typeface="Times New Roman"/>
              </a:rPr>
              <a:t>n</a:t>
            </a:r>
            <a:r>
              <a:rPr sz="1400" b="1" dirty="0">
                <a:latin typeface="Times New Roman"/>
                <a:cs typeface="Times New Roman"/>
              </a:rPr>
              <a:t>g</a:t>
            </a:r>
            <a:endParaRPr sz="1400">
              <a:latin typeface="Times New Roman"/>
              <a:cs typeface="Times New Roman"/>
            </a:endParaRPr>
          </a:p>
        </p:txBody>
      </p:sp>
      <p:grpSp>
        <p:nvGrpSpPr>
          <p:cNvPr id="13" name="object 13"/>
          <p:cNvGrpSpPr/>
          <p:nvPr/>
        </p:nvGrpSpPr>
        <p:grpSpPr>
          <a:xfrm>
            <a:off x="3232627" y="3410442"/>
            <a:ext cx="2849880" cy="647065"/>
            <a:chOff x="3232627" y="3410442"/>
            <a:chExt cx="2849880" cy="647065"/>
          </a:xfrm>
        </p:grpSpPr>
        <p:sp>
          <p:nvSpPr>
            <p:cNvPr id="14" name="object 14"/>
            <p:cNvSpPr/>
            <p:nvPr/>
          </p:nvSpPr>
          <p:spPr>
            <a:xfrm>
              <a:off x="3243105" y="3420920"/>
              <a:ext cx="2828925" cy="626110"/>
            </a:xfrm>
            <a:custGeom>
              <a:avLst/>
              <a:gdLst/>
              <a:ahLst/>
              <a:cxnLst/>
              <a:rect l="l" t="t" r="r" b="b"/>
              <a:pathLst>
                <a:path w="2828925" h="626110">
                  <a:moveTo>
                    <a:pt x="2828490" y="0"/>
                  </a:moveTo>
                  <a:lnTo>
                    <a:pt x="0" y="0"/>
                  </a:lnTo>
                  <a:lnTo>
                    <a:pt x="0" y="626091"/>
                  </a:lnTo>
                  <a:lnTo>
                    <a:pt x="2828490" y="626091"/>
                  </a:lnTo>
                  <a:lnTo>
                    <a:pt x="2828490" y="0"/>
                  </a:lnTo>
                  <a:close/>
                </a:path>
              </a:pathLst>
            </a:custGeom>
            <a:solidFill>
              <a:srgbClr val="B8B8B8"/>
            </a:solidFill>
          </p:spPr>
          <p:txBody>
            <a:bodyPr wrap="square" lIns="0" tIns="0" rIns="0" bIns="0" rtlCol="0"/>
            <a:lstStyle/>
            <a:p>
              <a:endParaRPr/>
            </a:p>
          </p:txBody>
        </p:sp>
        <p:sp>
          <p:nvSpPr>
            <p:cNvPr id="15" name="object 15"/>
            <p:cNvSpPr/>
            <p:nvPr/>
          </p:nvSpPr>
          <p:spPr>
            <a:xfrm>
              <a:off x="3243105" y="3420920"/>
              <a:ext cx="2828925" cy="626110"/>
            </a:xfrm>
            <a:custGeom>
              <a:avLst/>
              <a:gdLst/>
              <a:ahLst/>
              <a:cxnLst/>
              <a:rect l="l" t="t" r="r" b="b"/>
              <a:pathLst>
                <a:path w="2828925" h="626110">
                  <a:moveTo>
                    <a:pt x="2828490" y="626091"/>
                  </a:moveTo>
                  <a:lnTo>
                    <a:pt x="0" y="626091"/>
                  </a:lnTo>
                  <a:lnTo>
                    <a:pt x="0" y="0"/>
                  </a:lnTo>
                  <a:lnTo>
                    <a:pt x="2828490" y="0"/>
                  </a:lnTo>
                  <a:lnTo>
                    <a:pt x="2828490" y="626091"/>
                  </a:lnTo>
                  <a:close/>
                </a:path>
              </a:pathLst>
            </a:custGeom>
            <a:ln w="20837">
              <a:solidFill>
                <a:srgbClr val="000000"/>
              </a:solidFill>
            </a:ln>
          </p:spPr>
          <p:txBody>
            <a:bodyPr wrap="square" lIns="0" tIns="0" rIns="0" bIns="0" rtlCol="0"/>
            <a:lstStyle/>
            <a:p>
              <a:endParaRPr/>
            </a:p>
          </p:txBody>
        </p:sp>
      </p:grpSp>
      <p:sp>
        <p:nvSpPr>
          <p:cNvPr id="16" name="object 16"/>
          <p:cNvSpPr txBox="1"/>
          <p:nvPr/>
        </p:nvSpPr>
        <p:spPr>
          <a:xfrm>
            <a:off x="3805901" y="3468311"/>
            <a:ext cx="1564640" cy="455295"/>
          </a:xfrm>
          <a:prstGeom prst="rect">
            <a:avLst/>
          </a:prstGeom>
        </p:spPr>
        <p:txBody>
          <a:bodyPr vert="horz" wrap="square" lIns="0" tIns="12065" rIns="0" bIns="0" rtlCol="0">
            <a:spAutoFit/>
          </a:bodyPr>
          <a:lstStyle/>
          <a:p>
            <a:pPr marL="591185" marR="5080" indent="-579120">
              <a:lnSpc>
                <a:spcPct val="100699"/>
              </a:lnSpc>
              <a:spcBef>
                <a:spcPts val="95"/>
              </a:spcBef>
            </a:pPr>
            <a:r>
              <a:rPr sz="1400" b="1" spc="-5" dirty="0">
                <a:latin typeface="Times New Roman"/>
                <a:cs typeface="Times New Roman"/>
              </a:rPr>
              <a:t>System interconnect </a:t>
            </a:r>
            <a:r>
              <a:rPr sz="1400" b="1" spc="-335" dirty="0">
                <a:latin typeface="Times New Roman"/>
                <a:cs typeface="Times New Roman"/>
              </a:rPr>
              <a:t> </a:t>
            </a:r>
            <a:r>
              <a:rPr sz="1400" b="1" spc="-5" dirty="0">
                <a:latin typeface="Times New Roman"/>
                <a:cs typeface="Times New Roman"/>
              </a:rPr>
              <a:t>(bus)</a:t>
            </a:r>
            <a:endParaRPr sz="1400">
              <a:latin typeface="Times New Roman"/>
              <a:cs typeface="Times New Roman"/>
            </a:endParaRPr>
          </a:p>
        </p:txBody>
      </p:sp>
      <p:sp>
        <p:nvSpPr>
          <p:cNvPr id="17" name="object 17"/>
          <p:cNvSpPr txBox="1"/>
          <p:nvPr/>
        </p:nvSpPr>
        <p:spPr>
          <a:xfrm>
            <a:off x="7429104" y="1567331"/>
            <a:ext cx="709930" cy="24002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Times New Roman"/>
                <a:cs typeface="Times New Roman"/>
              </a:rPr>
              <a:t>Software</a:t>
            </a:r>
            <a:endParaRPr sz="1400">
              <a:latin typeface="Times New Roman"/>
              <a:cs typeface="Times New Roman"/>
            </a:endParaRPr>
          </a:p>
        </p:txBody>
      </p:sp>
      <p:sp>
        <p:nvSpPr>
          <p:cNvPr id="18" name="object 18"/>
          <p:cNvSpPr txBox="1"/>
          <p:nvPr/>
        </p:nvSpPr>
        <p:spPr>
          <a:xfrm>
            <a:off x="1295764" y="2264536"/>
            <a:ext cx="1077595" cy="422275"/>
          </a:xfrm>
          <a:prstGeom prst="rect">
            <a:avLst/>
          </a:prstGeom>
        </p:spPr>
        <p:txBody>
          <a:bodyPr vert="horz" wrap="square" lIns="0" tIns="12700" rIns="0" bIns="0" rtlCol="0">
            <a:spAutoFit/>
          </a:bodyPr>
          <a:lstStyle/>
          <a:p>
            <a:pPr marL="170180" marR="5080" indent="-158115">
              <a:lnSpc>
                <a:spcPct val="100000"/>
              </a:lnSpc>
              <a:spcBef>
                <a:spcPts val="100"/>
              </a:spcBef>
            </a:pPr>
            <a:r>
              <a:rPr sz="1300" b="1" spc="-10" dirty="0">
                <a:latin typeface="Times New Roman"/>
                <a:cs typeface="Times New Roman"/>
              </a:rPr>
              <a:t>Instruction </a:t>
            </a:r>
            <a:r>
              <a:rPr sz="1300" b="1" spc="-5" dirty="0">
                <a:latin typeface="Times New Roman"/>
                <a:cs typeface="Times New Roman"/>
              </a:rPr>
              <a:t>Set </a:t>
            </a:r>
            <a:r>
              <a:rPr sz="1300" b="1" spc="-310" dirty="0">
                <a:latin typeface="Times New Roman"/>
                <a:cs typeface="Times New Roman"/>
              </a:rPr>
              <a:t> </a:t>
            </a:r>
            <a:r>
              <a:rPr sz="1300" b="1" spc="-5" dirty="0">
                <a:latin typeface="Times New Roman"/>
                <a:cs typeface="Times New Roman"/>
              </a:rPr>
              <a:t>A</a:t>
            </a:r>
            <a:r>
              <a:rPr sz="1300" b="1" spc="-20" dirty="0">
                <a:latin typeface="Times New Roman"/>
                <a:cs typeface="Times New Roman"/>
              </a:rPr>
              <a:t>r</a:t>
            </a:r>
            <a:r>
              <a:rPr sz="1300" b="1" dirty="0">
                <a:latin typeface="Times New Roman"/>
                <a:cs typeface="Times New Roman"/>
              </a:rPr>
              <a:t>c</a:t>
            </a:r>
            <a:r>
              <a:rPr sz="1300" b="1" spc="-10" dirty="0">
                <a:latin typeface="Times New Roman"/>
                <a:cs typeface="Times New Roman"/>
              </a:rPr>
              <a:t>h</a:t>
            </a:r>
            <a:r>
              <a:rPr sz="1300" b="1" spc="-5" dirty="0">
                <a:latin typeface="Times New Roman"/>
                <a:cs typeface="Times New Roman"/>
              </a:rPr>
              <a:t>i</a:t>
            </a:r>
            <a:r>
              <a:rPr sz="1300" b="1" dirty="0">
                <a:latin typeface="Times New Roman"/>
                <a:cs typeface="Times New Roman"/>
              </a:rPr>
              <a:t>tec</a:t>
            </a:r>
            <a:r>
              <a:rPr sz="1300" b="1" spc="-10" dirty="0">
                <a:latin typeface="Times New Roman"/>
                <a:cs typeface="Times New Roman"/>
              </a:rPr>
              <a:t>tu</a:t>
            </a:r>
            <a:r>
              <a:rPr sz="1300" b="1" spc="-5" dirty="0">
                <a:latin typeface="Times New Roman"/>
                <a:cs typeface="Times New Roman"/>
              </a:rPr>
              <a:t>r</a:t>
            </a:r>
            <a:r>
              <a:rPr sz="1300" b="1" dirty="0">
                <a:latin typeface="Times New Roman"/>
                <a:cs typeface="Times New Roman"/>
              </a:rPr>
              <a:t>e</a:t>
            </a:r>
            <a:endParaRPr sz="1300">
              <a:latin typeface="Times New Roman"/>
              <a:cs typeface="Times New Roman"/>
            </a:endParaRPr>
          </a:p>
        </p:txBody>
      </p:sp>
      <p:sp>
        <p:nvSpPr>
          <p:cNvPr id="19" name="object 19"/>
          <p:cNvSpPr txBox="1"/>
          <p:nvPr/>
        </p:nvSpPr>
        <p:spPr>
          <a:xfrm>
            <a:off x="7400481" y="3616921"/>
            <a:ext cx="808990" cy="24002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Times New Roman"/>
                <a:cs typeface="Times New Roman"/>
              </a:rPr>
              <a:t>H</a:t>
            </a:r>
            <a:r>
              <a:rPr sz="1400" b="1" dirty="0">
                <a:latin typeface="Times New Roman"/>
                <a:cs typeface="Times New Roman"/>
              </a:rPr>
              <a:t>a</a:t>
            </a:r>
            <a:r>
              <a:rPr sz="1400" b="1" spc="-10" dirty="0">
                <a:latin typeface="Times New Roman"/>
                <a:cs typeface="Times New Roman"/>
              </a:rPr>
              <a:t>r</a:t>
            </a:r>
            <a:r>
              <a:rPr sz="1400" b="1" spc="-5" dirty="0">
                <a:latin typeface="Times New Roman"/>
                <a:cs typeface="Times New Roman"/>
              </a:rPr>
              <a:t>dw</a:t>
            </a:r>
            <a:r>
              <a:rPr sz="1400" b="1" spc="-10" dirty="0">
                <a:latin typeface="Times New Roman"/>
                <a:cs typeface="Times New Roman"/>
              </a:rPr>
              <a:t>a</a:t>
            </a:r>
            <a:r>
              <a:rPr sz="1400" b="1" spc="10" dirty="0">
                <a:latin typeface="Times New Roman"/>
                <a:cs typeface="Times New Roman"/>
              </a:rPr>
              <a:t>r</a:t>
            </a:r>
            <a:r>
              <a:rPr sz="1400" b="1" dirty="0">
                <a:latin typeface="Times New Roman"/>
                <a:cs typeface="Times New Roman"/>
              </a:rPr>
              <a:t>e</a:t>
            </a:r>
            <a:endParaRPr sz="1400">
              <a:latin typeface="Times New Roman"/>
              <a:cs typeface="Times New Roman"/>
            </a:endParaRPr>
          </a:p>
        </p:txBody>
      </p:sp>
      <p:grpSp>
        <p:nvGrpSpPr>
          <p:cNvPr id="20" name="object 20"/>
          <p:cNvGrpSpPr/>
          <p:nvPr/>
        </p:nvGrpSpPr>
        <p:grpSpPr>
          <a:xfrm>
            <a:off x="5497869" y="4036534"/>
            <a:ext cx="1484630" cy="909319"/>
            <a:chOff x="5497869" y="4036534"/>
            <a:chExt cx="1484630" cy="909319"/>
          </a:xfrm>
        </p:grpSpPr>
        <p:sp>
          <p:nvSpPr>
            <p:cNvPr id="21" name="object 21"/>
            <p:cNvSpPr/>
            <p:nvPr/>
          </p:nvSpPr>
          <p:spPr>
            <a:xfrm>
              <a:off x="5508346" y="4047012"/>
              <a:ext cx="1463675" cy="888365"/>
            </a:xfrm>
            <a:custGeom>
              <a:avLst/>
              <a:gdLst/>
              <a:ahLst/>
              <a:cxnLst/>
              <a:rect l="l" t="t" r="r" b="b"/>
              <a:pathLst>
                <a:path w="1463675" h="888364">
                  <a:moveTo>
                    <a:pt x="1463372" y="0"/>
                  </a:moveTo>
                  <a:lnTo>
                    <a:pt x="0" y="0"/>
                  </a:lnTo>
                  <a:lnTo>
                    <a:pt x="0" y="888224"/>
                  </a:lnTo>
                  <a:lnTo>
                    <a:pt x="1463372" y="888224"/>
                  </a:lnTo>
                  <a:lnTo>
                    <a:pt x="1463372" y="0"/>
                  </a:lnTo>
                  <a:close/>
                </a:path>
              </a:pathLst>
            </a:custGeom>
            <a:solidFill>
              <a:srgbClr val="E7E7E7"/>
            </a:solidFill>
          </p:spPr>
          <p:txBody>
            <a:bodyPr wrap="square" lIns="0" tIns="0" rIns="0" bIns="0" rtlCol="0"/>
            <a:lstStyle/>
            <a:p>
              <a:endParaRPr/>
            </a:p>
          </p:txBody>
        </p:sp>
        <p:sp>
          <p:nvSpPr>
            <p:cNvPr id="22" name="object 22"/>
            <p:cNvSpPr/>
            <p:nvPr/>
          </p:nvSpPr>
          <p:spPr>
            <a:xfrm>
              <a:off x="5508346" y="4047012"/>
              <a:ext cx="1463675" cy="888365"/>
            </a:xfrm>
            <a:custGeom>
              <a:avLst/>
              <a:gdLst/>
              <a:ahLst/>
              <a:cxnLst/>
              <a:rect l="l" t="t" r="r" b="b"/>
              <a:pathLst>
                <a:path w="1463675" h="888364">
                  <a:moveTo>
                    <a:pt x="1463372" y="888224"/>
                  </a:moveTo>
                  <a:lnTo>
                    <a:pt x="0" y="888224"/>
                  </a:lnTo>
                  <a:lnTo>
                    <a:pt x="0" y="0"/>
                  </a:lnTo>
                  <a:lnTo>
                    <a:pt x="1463372" y="0"/>
                  </a:lnTo>
                  <a:lnTo>
                    <a:pt x="1463372" y="888224"/>
                  </a:lnTo>
                  <a:close/>
                </a:path>
              </a:pathLst>
            </a:custGeom>
            <a:ln w="20837">
              <a:solidFill>
                <a:srgbClr val="000000"/>
              </a:solidFill>
            </a:ln>
          </p:spPr>
          <p:txBody>
            <a:bodyPr wrap="square" lIns="0" tIns="0" rIns="0" bIns="0" rtlCol="0"/>
            <a:lstStyle/>
            <a:p>
              <a:endParaRPr/>
            </a:p>
          </p:txBody>
        </p:sp>
      </p:grpSp>
      <p:sp>
        <p:nvSpPr>
          <p:cNvPr id="23" name="object 23"/>
          <p:cNvSpPr txBox="1"/>
          <p:nvPr/>
        </p:nvSpPr>
        <p:spPr>
          <a:xfrm>
            <a:off x="5923622" y="4240949"/>
            <a:ext cx="659130" cy="455295"/>
          </a:xfrm>
          <a:prstGeom prst="rect">
            <a:avLst/>
          </a:prstGeom>
        </p:spPr>
        <p:txBody>
          <a:bodyPr vert="horz" wrap="square" lIns="0" tIns="12065" rIns="0" bIns="0" rtlCol="0">
            <a:spAutoFit/>
          </a:bodyPr>
          <a:lstStyle/>
          <a:p>
            <a:pPr marL="12700" marR="5080" indent="114300">
              <a:lnSpc>
                <a:spcPct val="100699"/>
              </a:lnSpc>
              <a:spcBef>
                <a:spcPts val="95"/>
              </a:spcBef>
            </a:pPr>
            <a:r>
              <a:rPr sz="1400" b="1" dirty="0">
                <a:latin typeface="Times New Roman"/>
                <a:cs typeface="Times New Roman"/>
              </a:rPr>
              <a:t>Main </a:t>
            </a:r>
            <a:r>
              <a:rPr sz="1400" b="1" spc="5" dirty="0">
                <a:latin typeface="Times New Roman"/>
                <a:cs typeface="Times New Roman"/>
              </a:rPr>
              <a:t> m</a:t>
            </a:r>
            <a:r>
              <a:rPr sz="1400" b="1" spc="-10" dirty="0">
                <a:latin typeface="Times New Roman"/>
                <a:cs typeface="Times New Roman"/>
              </a:rPr>
              <a:t>e</a:t>
            </a:r>
            <a:r>
              <a:rPr sz="1400" b="1" dirty="0">
                <a:latin typeface="Times New Roman"/>
                <a:cs typeface="Times New Roman"/>
              </a:rPr>
              <a:t>mo</a:t>
            </a:r>
            <a:r>
              <a:rPr sz="1400" b="1" spc="-10" dirty="0">
                <a:latin typeface="Times New Roman"/>
                <a:cs typeface="Times New Roman"/>
              </a:rPr>
              <a:t>r</a:t>
            </a:r>
            <a:r>
              <a:rPr sz="1400" b="1" dirty="0">
                <a:latin typeface="Times New Roman"/>
                <a:cs typeface="Times New Roman"/>
              </a:rPr>
              <a:t>y</a:t>
            </a:r>
            <a:endParaRPr sz="1400">
              <a:latin typeface="Times New Roman"/>
              <a:cs typeface="Times New Roman"/>
            </a:endParaRPr>
          </a:p>
        </p:txBody>
      </p:sp>
      <p:grpSp>
        <p:nvGrpSpPr>
          <p:cNvPr id="24" name="object 24"/>
          <p:cNvGrpSpPr/>
          <p:nvPr/>
        </p:nvGrpSpPr>
        <p:grpSpPr>
          <a:xfrm>
            <a:off x="4680165" y="3055005"/>
            <a:ext cx="2305685" cy="1005840"/>
            <a:chOff x="4680165" y="3055005"/>
            <a:chExt cx="2305685" cy="1005840"/>
          </a:xfrm>
        </p:grpSpPr>
        <p:sp>
          <p:nvSpPr>
            <p:cNvPr id="25" name="object 25"/>
            <p:cNvSpPr/>
            <p:nvPr/>
          </p:nvSpPr>
          <p:spPr>
            <a:xfrm>
              <a:off x="4693806" y="3068459"/>
              <a:ext cx="2278380" cy="979169"/>
            </a:xfrm>
            <a:custGeom>
              <a:avLst/>
              <a:gdLst/>
              <a:ahLst/>
              <a:cxnLst/>
              <a:rect l="l" t="t" r="r" b="b"/>
              <a:pathLst>
                <a:path w="2278379" h="979170">
                  <a:moveTo>
                    <a:pt x="2277910" y="0"/>
                  </a:moveTo>
                  <a:lnTo>
                    <a:pt x="0" y="0"/>
                  </a:lnTo>
                  <a:lnTo>
                    <a:pt x="0" y="353047"/>
                  </a:lnTo>
                  <a:lnTo>
                    <a:pt x="1377784" y="353047"/>
                  </a:lnTo>
                  <a:lnTo>
                    <a:pt x="1377784" y="979131"/>
                  </a:lnTo>
                  <a:lnTo>
                    <a:pt x="2277910" y="979131"/>
                  </a:lnTo>
                  <a:lnTo>
                    <a:pt x="2277910" y="353047"/>
                  </a:lnTo>
                  <a:lnTo>
                    <a:pt x="2277910" y="0"/>
                  </a:lnTo>
                  <a:close/>
                </a:path>
              </a:pathLst>
            </a:custGeom>
            <a:solidFill>
              <a:srgbClr val="D0D0D0"/>
            </a:solidFill>
          </p:spPr>
          <p:txBody>
            <a:bodyPr wrap="square" lIns="0" tIns="0" rIns="0" bIns="0" rtlCol="0"/>
            <a:lstStyle/>
            <a:p>
              <a:endParaRPr/>
            </a:p>
          </p:txBody>
        </p:sp>
        <p:sp>
          <p:nvSpPr>
            <p:cNvPr id="26" name="object 26"/>
            <p:cNvSpPr/>
            <p:nvPr/>
          </p:nvSpPr>
          <p:spPr>
            <a:xfrm>
              <a:off x="4693817" y="3068657"/>
              <a:ext cx="2278380" cy="978535"/>
            </a:xfrm>
            <a:custGeom>
              <a:avLst/>
              <a:gdLst/>
              <a:ahLst/>
              <a:cxnLst/>
              <a:rect l="l" t="t" r="r" b="b"/>
              <a:pathLst>
                <a:path w="2278379" h="978535">
                  <a:moveTo>
                    <a:pt x="0" y="0"/>
                  </a:moveTo>
                  <a:lnTo>
                    <a:pt x="2277902" y="0"/>
                  </a:lnTo>
                  <a:lnTo>
                    <a:pt x="2277902" y="978354"/>
                  </a:lnTo>
                  <a:lnTo>
                    <a:pt x="1377777" y="978354"/>
                  </a:lnTo>
                  <a:lnTo>
                    <a:pt x="1377777" y="352262"/>
                  </a:lnTo>
                  <a:lnTo>
                    <a:pt x="0" y="352262"/>
                  </a:lnTo>
                  <a:lnTo>
                    <a:pt x="0" y="0"/>
                  </a:lnTo>
                  <a:close/>
                </a:path>
              </a:pathLst>
            </a:custGeom>
            <a:ln w="26985">
              <a:solidFill>
                <a:srgbClr val="000000"/>
              </a:solidFill>
            </a:ln>
          </p:spPr>
          <p:txBody>
            <a:bodyPr wrap="square" lIns="0" tIns="0" rIns="0" bIns="0" rtlCol="0"/>
            <a:lstStyle/>
            <a:p>
              <a:endParaRPr/>
            </a:p>
          </p:txBody>
        </p:sp>
      </p:grpSp>
      <p:sp>
        <p:nvSpPr>
          <p:cNvPr id="27" name="object 27"/>
          <p:cNvSpPr txBox="1"/>
          <p:nvPr/>
        </p:nvSpPr>
        <p:spPr>
          <a:xfrm>
            <a:off x="6082840" y="3350523"/>
            <a:ext cx="855344" cy="454659"/>
          </a:xfrm>
          <a:prstGeom prst="rect">
            <a:avLst/>
          </a:prstGeom>
        </p:spPr>
        <p:txBody>
          <a:bodyPr vert="horz" wrap="square" lIns="0" tIns="12065" rIns="0" bIns="0" rtlCol="0">
            <a:spAutoFit/>
          </a:bodyPr>
          <a:lstStyle/>
          <a:p>
            <a:pPr marL="12700" marR="5080" indent="89535">
              <a:lnSpc>
                <a:spcPct val="100699"/>
              </a:lnSpc>
              <a:spcBef>
                <a:spcPts val="95"/>
              </a:spcBef>
            </a:pPr>
            <a:r>
              <a:rPr sz="1400" b="1" dirty="0">
                <a:latin typeface="Times New Roman"/>
                <a:cs typeface="Times New Roman"/>
              </a:rPr>
              <a:t>Memory </a:t>
            </a:r>
            <a:r>
              <a:rPr sz="1400" b="1" spc="5" dirty="0">
                <a:latin typeface="Times New Roman"/>
                <a:cs typeface="Times New Roman"/>
              </a:rPr>
              <a:t> </a:t>
            </a:r>
            <a:r>
              <a:rPr sz="1400" b="1" spc="-10" dirty="0">
                <a:latin typeface="Times New Roman"/>
                <a:cs typeface="Times New Roman"/>
              </a:rPr>
              <a:t>tr</a:t>
            </a:r>
            <a:r>
              <a:rPr sz="1400" b="1" dirty="0">
                <a:latin typeface="Times New Roman"/>
                <a:cs typeface="Times New Roman"/>
              </a:rPr>
              <a:t>a</a:t>
            </a:r>
            <a:r>
              <a:rPr sz="1400" b="1" spc="-10" dirty="0">
                <a:latin typeface="Times New Roman"/>
                <a:cs typeface="Times New Roman"/>
              </a:rPr>
              <a:t>n</a:t>
            </a:r>
            <a:r>
              <a:rPr sz="1400" b="1" spc="-5" dirty="0">
                <a:latin typeface="Times New Roman"/>
                <a:cs typeface="Times New Roman"/>
              </a:rPr>
              <a:t>sl</a:t>
            </a:r>
            <a:r>
              <a:rPr sz="1400" b="1" spc="-10" dirty="0">
                <a:latin typeface="Times New Roman"/>
                <a:cs typeface="Times New Roman"/>
              </a:rPr>
              <a:t>at</a:t>
            </a:r>
            <a:r>
              <a:rPr sz="1400" b="1" dirty="0">
                <a:latin typeface="Times New Roman"/>
                <a:cs typeface="Times New Roman"/>
              </a:rPr>
              <a:t>i</a:t>
            </a:r>
            <a:r>
              <a:rPr sz="1400" b="1" spc="-10" dirty="0">
                <a:latin typeface="Times New Roman"/>
                <a:cs typeface="Times New Roman"/>
              </a:rPr>
              <a:t>o</a:t>
            </a:r>
            <a:r>
              <a:rPr sz="1400" b="1" dirty="0">
                <a:latin typeface="Times New Roman"/>
                <a:cs typeface="Times New Roman"/>
              </a:rPr>
              <a:t>n</a:t>
            </a:r>
            <a:endParaRPr sz="1400">
              <a:latin typeface="Times New Roman"/>
              <a:cs typeface="Times New Roman"/>
            </a:endParaRPr>
          </a:p>
        </p:txBody>
      </p:sp>
      <p:grpSp>
        <p:nvGrpSpPr>
          <p:cNvPr id="28" name="object 28"/>
          <p:cNvGrpSpPr/>
          <p:nvPr/>
        </p:nvGrpSpPr>
        <p:grpSpPr>
          <a:xfrm>
            <a:off x="3232627" y="2529098"/>
            <a:ext cx="3749675" cy="902335"/>
            <a:chOff x="3232627" y="2529098"/>
            <a:chExt cx="3749675" cy="902335"/>
          </a:xfrm>
        </p:grpSpPr>
        <p:sp>
          <p:nvSpPr>
            <p:cNvPr id="29" name="object 29"/>
            <p:cNvSpPr/>
            <p:nvPr/>
          </p:nvSpPr>
          <p:spPr>
            <a:xfrm>
              <a:off x="3243105" y="2539575"/>
              <a:ext cx="3728720" cy="881380"/>
            </a:xfrm>
            <a:custGeom>
              <a:avLst/>
              <a:gdLst/>
              <a:ahLst/>
              <a:cxnLst/>
              <a:rect l="l" t="t" r="r" b="b"/>
              <a:pathLst>
                <a:path w="3728720" h="881379">
                  <a:moveTo>
                    <a:pt x="3728614" y="0"/>
                  </a:moveTo>
                  <a:lnTo>
                    <a:pt x="0" y="0"/>
                  </a:lnTo>
                  <a:lnTo>
                    <a:pt x="0" y="1100"/>
                  </a:lnTo>
                  <a:lnTo>
                    <a:pt x="1926" y="881344"/>
                  </a:lnTo>
                  <a:lnTo>
                    <a:pt x="1450712" y="881344"/>
                  </a:lnTo>
                  <a:lnTo>
                    <a:pt x="1450712" y="529081"/>
                  </a:lnTo>
                  <a:lnTo>
                    <a:pt x="3728614" y="529081"/>
                  </a:lnTo>
                  <a:lnTo>
                    <a:pt x="3728614" y="0"/>
                  </a:lnTo>
                  <a:close/>
                </a:path>
              </a:pathLst>
            </a:custGeom>
            <a:solidFill>
              <a:srgbClr val="E7E7E7"/>
            </a:solidFill>
          </p:spPr>
          <p:txBody>
            <a:bodyPr wrap="square" lIns="0" tIns="0" rIns="0" bIns="0" rtlCol="0"/>
            <a:lstStyle/>
            <a:p>
              <a:endParaRPr/>
            </a:p>
          </p:txBody>
        </p:sp>
        <p:sp>
          <p:nvSpPr>
            <p:cNvPr id="30" name="object 30"/>
            <p:cNvSpPr/>
            <p:nvPr/>
          </p:nvSpPr>
          <p:spPr>
            <a:xfrm>
              <a:off x="3243105" y="2539575"/>
              <a:ext cx="3728720" cy="881380"/>
            </a:xfrm>
            <a:custGeom>
              <a:avLst/>
              <a:gdLst/>
              <a:ahLst/>
              <a:cxnLst/>
              <a:rect l="l" t="t" r="r" b="b"/>
              <a:pathLst>
                <a:path w="3728720" h="881379">
                  <a:moveTo>
                    <a:pt x="0" y="1100"/>
                  </a:moveTo>
                  <a:lnTo>
                    <a:pt x="0" y="0"/>
                  </a:lnTo>
                  <a:lnTo>
                    <a:pt x="3728614" y="0"/>
                  </a:lnTo>
                  <a:lnTo>
                    <a:pt x="3728614" y="529081"/>
                  </a:lnTo>
                  <a:lnTo>
                    <a:pt x="1450712" y="529081"/>
                  </a:lnTo>
                  <a:lnTo>
                    <a:pt x="1450712" y="881344"/>
                  </a:lnTo>
                  <a:lnTo>
                    <a:pt x="1926" y="881344"/>
                  </a:lnTo>
                  <a:lnTo>
                    <a:pt x="0" y="1100"/>
                  </a:lnTo>
                  <a:close/>
                </a:path>
              </a:pathLst>
            </a:custGeom>
            <a:ln w="20837">
              <a:solidFill>
                <a:srgbClr val="000000"/>
              </a:solidFill>
            </a:ln>
          </p:spPr>
          <p:txBody>
            <a:bodyPr wrap="square" lIns="0" tIns="0" rIns="0" bIns="0" rtlCol="0"/>
            <a:lstStyle/>
            <a:p>
              <a:endParaRPr/>
            </a:p>
          </p:txBody>
        </p:sp>
      </p:grpSp>
      <p:sp>
        <p:nvSpPr>
          <p:cNvPr id="31" name="object 31"/>
          <p:cNvSpPr txBox="1"/>
          <p:nvPr/>
        </p:nvSpPr>
        <p:spPr>
          <a:xfrm>
            <a:off x="3967183" y="2699800"/>
            <a:ext cx="1579880" cy="24002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Times New Roman"/>
                <a:cs typeface="Times New Roman"/>
              </a:rPr>
              <a:t>Execution</a:t>
            </a:r>
            <a:r>
              <a:rPr sz="1400" b="1" spc="-55" dirty="0">
                <a:latin typeface="Times New Roman"/>
                <a:cs typeface="Times New Roman"/>
              </a:rPr>
              <a:t> </a:t>
            </a:r>
            <a:r>
              <a:rPr sz="1400" b="1" spc="5" dirty="0">
                <a:latin typeface="Times New Roman"/>
                <a:cs typeface="Times New Roman"/>
              </a:rPr>
              <a:t>hardware</a:t>
            </a:r>
            <a:endParaRPr sz="1400">
              <a:latin typeface="Times New Roman"/>
              <a:cs typeface="Times New Roman"/>
            </a:endParaRPr>
          </a:p>
        </p:txBody>
      </p:sp>
      <p:sp>
        <p:nvSpPr>
          <p:cNvPr id="32" name="object 32"/>
          <p:cNvSpPr txBox="1"/>
          <p:nvPr/>
        </p:nvSpPr>
        <p:spPr>
          <a:xfrm>
            <a:off x="1522948" y="6146732"/>
            <a:ext cx="5996305" cy="323215"/>
          </a:xfrm>
          <a:prstGeom prst="rect">
            <a:avLst/>
          </a:prstGeom>
        </p:spPr>
        <p:txBody>
          <a:bodyPr vert="horz" wrap="square" lIns="0" tIns="12700" rIns="0" bIns="0" rtlCol="0">
            <a:spAutoFit/>
          </a:bodyPr>
          <a:lstStyle/>
          <a:p>
            <a:pPr marL="12700">
              <a:lnSpc>
                <a:spcPct val="100000"/>
              </a:lnSpc>
              <a:spcBef>
                <a:spcPts val="100"/>
              </a:spcBef>
            </a:pPr>
            <a:r>
              <a:rPr sz="1950" b="1" spc="-10" dirty="0">
                <a:latin typeface="Times New Roman"/>
                <a:cs typeface="Times New Roman"/>
              </a:rPr>
              <a:t>Figure</a:t>
            </a:r>
            <a:r>
              <a:rPr sz="1950" b="1" spc="-15" dirty="0">
                <a:latin typeface="Times New Roman"/>
                <a:cs typeface="Times New Roman"/>
              </a:rPr>
              <a:t> </a:t>
            </a:r>
            <a:r>
              <a:rPr lang="en-US" sz="1950" b="1" spc="-10" dirty="0" smtClean="0">
                <a:latin typeface="Times New Roman"/>
                <a:cs typeface="Times New Roman"/>
              </a:rPr>
              <a:t>:</a:t>
            </a:r>
            <a:r>
              <a:rPr sz="1950" b="1" spc="465" dirty="0" smtClean="0">
                <a:latin typeface="Times New Roman"/>
                <a:cs typeface="Times New Roman"/>
              </a:rPr>
              <a:t> </a:t>
            </a:r>
            <a:r>
              <a:rPr sz="1950" b="1" spc="-10" dirty="0">
                <a:solidFill>
                  <a:srgbClr val="FF0000"/>
                </a:solidFill>
                <a:latin typeface="Times New Roman"/>
                <a:cs typeface="Times New Roman"/>
              </a:rPr>
              <a:t>Computer</a:t>
            </a:r>
            <a:r>
              <a:rPr sz="1950" b="1" spc="60" dirty="0">
                <a:solidFill>
                  <a:srgbClr val="FF0000"/>
                </a:solidFill>
                <a:latin typeface="Times New Roman"/>
                <a:cs typeface="Times New Roman"/>
              </a:rPr>
              <a:t> </a:t>
            </a:r>
            <a:r>
              <a:rPr sz="1950" b="1" spc="-5" dirty="0">
                <a:solidFill>
                  <a:srgbClr val="FF0000"/>
                </a:solidFill>
                <a:latin typeface="Times New Roman"/>
                <a:cs typeface="Times New Roman"/>
              </a:rPr>
              <a:t>Hardware</a:t>
            </a:r>
            <a:r>
              <a:rPr sz="1950" b="1" spc="-15" dirty="0">
                <a:solidFill>
                  <a:srgbClr val="FF0000"/>
                </a:solidFill>
                <a:latin typeface="Times New Roman"/>
                <a:cs typeface="Times New Roman"/>
              </a:rPr>
              <a:t> </a:t>
            </a:r>
            <a:r>
              <a:rPr sz="1950" b="1" spc="-5" dirty="0">
                <a:solidFill>
                  <a:srgbClr val="FF0000"/>
                </a:solidFill>
                <a:latin typeface="Times New Roman"/>
                <a:cs typeface="Times New Roman"/>
              </a:rPr>
              <a:t>and</a:t>
            </a:r>
            <a:r>
              <a:rPr sz="1950" b="1" spc="-15" dirty="0">
                <a:solidFill>
                  <a:srgbClr val="FF0000"/>
                </a:solidFill>
                <a:latin typeface="Times New Roman"/>
                <a:cs typeface="Times New Roman"/>
              </a:rPr>
              <a:t> </a:t>
            </a:r>
            <a:r>
              <a:rPr sz="1950" b="1" spc="-5" dirty="0">
                <a:solidFill>
                  <a:srgbClr val="FF0000"/>
                </a:solidFill>
                <a:latin typeface="Times New Roman"/>
                <a:cs typeface="Times New Roman"/>
              </a:rPr>
              <a:t>Software</a:t>
            </a:r>
            <a:r>
              <a:rPr sz="1950" b="1" spc="-10" dirty="0">
                <a:solidFill>
                  <a:srgbClr val="FF0000"/>
                </a:solidFill>
                <a:latin typeface="Times New Roman"/>
                <a:cs typeface="Times New Roman"/>
              </a:rPr>
              <a:t> </a:t>
            </a:r>
            <a:r>
              <a:rPr sz="1950" b="1" spc="-5" dirty="0">
                <a:solidFill>
                  <a:srgbClr val="FF0000"/>
                </a:solidFill>
                <a:latin typeface="Times New Roman"/>
                <a:cs typeface="Times New Roman"/>
              </a:rPr>
              <a:t>Structure</a:t>
            </a:r>
            <a:endParaRPr sz="1950" dirty="0">
              <a:solidFill>
                <a:srgbClr val="FF0000"/>
              </a:solidFill>
              <a:latin typeface="Times New Roman"/>
              <a:cs typeface="Times New Roman"/>
            </a:endParaRPr>
          </a:p>
        </p:txBody>
      </p:sp>
      <p:sp>
        <p:nvSpPr>
          <p:cNvPr id="33" name="object 33"/>
          <p:cNvSpPr txBox="1"/>
          <p:nvPr/>
        </p:nvSpPr>
        <p:spPr>
          <a:xfrm>
            <a:off x="3902918" y="1005499"/>
            <a:ext cx="1706245" cy="24002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Times New Roman"/>
                <a:cs typeface="Times New Roman"/>
              </a:rPr>
              <a:t>Application</a:t>
            </a:r>
            <a:r>
              <a:rPr sz="1400" b="1" spc="-25" dirty="0">
                <a:latin typeface="Times New Roman"/>
                <a:cs typeface="Times New Roman"/>
              </a:rPr>
              <a:t> </a:t>
            </a:r>
            <a:r>
              <a:rPr sz="1400" b="1" dirty="0">
                <a:latin typeface="Times New Roman"/>
                <a:cs typeface="Times New Roman"/>
              </a:rPr>
              <a:t>programs</a:t>
            </a:r>
            <a:endParaRPr sz="1400">
              <a:latin typeface="Times New Roman"/>
              <a:cs typeface="Times New Roman"/>
            </a:endParaRPr>
          </a:p>
        </p:txBody>
      </p:sp>
      <p:sp>
        <p:nvSpPr>
          <p:cNvPr id="34" name="object 34"/>
          <p:cNvSpPr/>
          <p:nvPr/>
        </p:nvSpPr>
        <p:spPr>
          <a:xfrm>
            <a:off x="2407796" y="1389768"/>
            <a:ext cx="4565650" cy="1149985"/>
          </a:xfrm>
          <a:custGeom>
            <a:avLst/>
            <a:gdLst/>
            <a:ahLst/>
            <a:cxnLst/>
            <a:rect l="l" t="t" r="r" b="b"/>
            <a:pathLst>
              <a:path w="4565650" h="1149985">
                <a:moveTo>
                  <a:pt x="0" y="0"/>
                </a:moveTo>
                <a:lnTo>
                  <a:pt x="4067967" y="0"/>
                </a:lnTo>
                <a:lnTo>
                  <a:pt x="4067967" y="1017571"/>
                </a:lnTo>
                <a:lnTo>
                  <a:pt x="4565024" y="1017571"/>
                </a:lnTo>
              </a:path>
              <a:path w="4565650" h="1149985">
                <a:moveTo>
                  <a:pt x="0" y="443355"/>
                </a:moveTo>
                <a:lnTo>
                  <a:pt x="3659670" y="443355"/>
                </a:lnTo>
                <a:lnTo>
                  <a:pt x="3659670" y="1077703"/>
                </a:lnTo>
                <a:lnTo>
                  <a:pt x="4565024" y="1077703"/>
                </a:lnTo>
              </a:path>
              <a:path w="4565650" h="1149985">
                <a:moveTo>
                  <a:pt x="0" y="1149807"/>
                </a:moveTo>
                <a:lnTo>
                  <a:pt x="0" y="1149807"/>
                </a:lnTo>
                <a:lnTo>
                  <a:pt x="4563923" y="1149807"/>
                </a:lnTo>
              </a:path>
            </a:pathLst>
          </a:custGeom>
          <a:ln w="41334">
            <a:solidFill>
              <a:srgbClr val="000000"/>
            </a:solidFill>
          </a:ln>
        </p:spPr>
        <p:txBody>
          <a:bodyPr wrap="square" lIns="0" tIns="0" rIns="0" bIns="0" rtlCol="0"/>
          <a:lstStyle/>
          <a:p>
            <a:endParaRPr/>
          </a:p>
        </p:txBody>
      </p:sp>
      <p:sp>
        <p:nvSpPr>
          <p:cNvPr id="35" name="object 35"/>
          <p:cNvSpPr txBox="1"/>
          <p:nvPr/>
        </p:nvSpPr>
        <p:spPr>
          <a:xfrm>
            <a:off x="702378" y="1138671"/>
            <a:ext cx="1664970" cy="860425"/>
          </a:xfrm>
          <a:prstGeom prst="rect">
            <a:avLst/>
          </a:prstGeom>
        </p:spPr>
        <p:txBody>
          <a:bodyPr vert="horz" wrap="square" lIns="0" tIns="12700" rIns="0" bIns="0" rtlCol="0">
            <a:spAutoFit/>
          </a:bodyPr>
          <a:lstStyle/>
          <a:p>
            <a:pPr marL="12700" marR="5080" indent="818515" algn="r">
              <a:lnSpc>
                <a:spcPct val="100000"/>
              </a:lnSpc>
              <a:spcBef>
                <a:spcPts val="100"/>
              </a:spcBef>
            </a:pPr>
            <a:r>
              <a:rPr sz="1300" b="1" spc="-5" dirty="0">
                <a:latin typeface="Times New Roman"/>
                <a:cs typeface="Times New Roman"/>
              </a:rPr>
              <a:t>A</a:t>
            </a:r>
            <a:r>
              <a:rPr sz="1300" b="1" spc="-15" dirty="0">
                <a:latin typeface="Times New Roman"/>
                <a:cs typeface="Times New Roman"/>
              </a:rPr>
              <a:t>p</a:t>
            </a:r>
            <a:r>
              <a:rPr sz="1300" b="1" spc="-10" dirty="0">
                <a:latin typeface="Times New Roman"/>
                <a:cs typeface="Times New Roman"/>
              </a:rPr>
              <a:t>p</a:t>
            </a:r>
            <a:r>
              <a:rPr sz="1300" b="1" spc="-5" dirty="0">
                <a:latin typeface="Times New Roman"/>
                <a:cs typeface="Times New Roman"/>
              </a:rPr>
              <a:t>li</a:t>
            </a:r>
            <a:r>
              <a:rPr sz="1300" b="1" dirty="0">
                <a:latin typeface="Times New Roman"/>
                <a:cs typeface="Times New Roman"/>
              </a:rPr>
              <a:t>c</a:t>
            </a:r>
            <a:r>
              <a:rPr sz="1300" b="1" spc="-10" dirty="0">
                <a:latin typeface="Times New Roman"/>
                <a:cs typeface="Times New Roman"/>
              </a:rPr>
              <a:t>a</a:t>
            </a:r>
            <a:r>
              <a:rPr sz="1300" b="1" dirty="0">
                <a:latin typeface="Times New Roman"/>
                <a:cs typeface="Times New Roman"/>
              </a:rPr>
              <a:t>t</a:t>
            </a:r>
            <a:r>
              <a:rPr sz="1300" b="1" spc="-10" dirty="0">
                <a:latin typeface="Times New Roman"/>
                <a:cs typeface="Times New Roman"/>
              </a:rPr>
              <a:t>io</a:t>
            </a:r>
            <a:r>
              <a:rPr sz="1300" b="1" dirty="0">
                <a:latin typeface="Times New Roman"/>
                <a:cs typeface="Times New Roman"/>
              </a:rPr>
              <a:t>n  </a:t>
            </a:r>
            <a:r>
              <a:rPr sz="1300" b="1" spc="-10" dirty="0">
                <a:latin typeface="Times New Roman"/>
                <a:cs typeface="Times New Roman"/>
              </a:rPr>
              <a:t>programming</a:t>
            </a:r>
            <a:r>
              <a:rPr sz="1300" b="1" spc="-70" dirty="0">
                <a:latin typeface="Times New Roman"/>
                <a:cs typeface="Times New Roman"/>
              </a:rPr>
              <a:t> </a:t>
            </a:r>
            <a:r>
              <a:rPr sz="1300" b="1" spc="-5" dirty="0">
                <a:latin typeface="Times New Roman"/>
                <a:cs typeface="Times New Roman"/>
              </a:rPr>
              <a:t>interface</a:t>
            </a:r>
            <a:endParaRPr sz="1300">
              <a:latin typeface="Times New Roman"/>
              <a:cs typeface="Times New Roman"/>
            </a:endParaRPr>
          </a:p>
          <a:p>
            <a:pPr marL="523875" marR="5080" indent="306705" algn="r">
              <a:lnSpc>
                <a:spcPct val="100000"/>
              </a:lnSpc>
              <a:spcBef>
                <a:spcPts val="330"/>
              </a:spcBef>
            </a:pPr>
            <a:r>
              <a:rPr sz="1300" b="1" spc="-5" dirty="0">
                <a:latin typeface="Times New Roman"/>
                <a:cs typeface="Times New Roman"/>
              </a:rPr>
              <a:t>A</a:t>
            </a:r>
            <a:r>
              <a:rPr sz="1300" b="1" spc="-15" dirty="0">
                <a:latin typeface="Times New Roman"/>
                <a:cs typeface="Times New Roman"/>
              </a:rPr>
              <a:t>p</a:t>
            </a:r>
            <a:r>
              <a:rPr sz="1300" b="1" spc="-10" dirty="0">
                <a:latin typeface="Times New Roman"/>
                <a:cs typeface="Times New Roman"/>
              </a:rPr>
              <a:t>p</a:t>
            </a:r>
            <a:r>
              <a:rPr sz="1300" b="1" spc="-5" dirty="0">
                <a:latin typeface="Times New Roman"/>
                <a:cs typeface="Times New Roman"/>
              </a:rPr>
              <a:t>li</a:t>
            </a:r>
            <a:r>
              <a:rPr sz="1300" b="1" dirty="0">
                <a:latin typeface="Times New Roman"/>
                <a:cs typeface="Times New Roman"/>
              </a:rPr>
              <a:t>c</a:t>
            </a:r>
            <a:r>
              <a:rPr sz="1300" b="1" spc="-10" dirty="0">
                <a:latin typeface="Times New Roman"/>
                <a:cs typeface="Times New Roman"/>
              </a:rPr>
              <a:t>a</a:t>
            </a:r>
            <a:r>
              <a:rPr sz="1300" b="1" dirty="0">
                <a:latin typeface="Times New Roman"/>
                <a:cs typeface="Times New Roman"/>
              </a:rPr>
              <a:t>t</a:t>
            </a:r>
            <a:r>
              <a:rPr sz="1300" b="1" spc="-10" dirty="0">
                <a:latin typeface="Times New Roman"/>
                <a:cs typeface="Times New Roman"/>
              </a:rPr>
              <a:t>io</a:t>
            </a:r>
            <a:r>
              <a:rPr sz="1300" b="1" dirty="0">
                <a:latin typeface="Times New Roman"/>
                <a:cs typeface="Times New Roman"/>
              </a:rPr>
              <a:t>n  </a:t>
            </a:r>
            <a:r>
              <a:rPr sz="1300" b="1" spc="-10" dirty="0">
                <a:latin typeface="Times New Roman"/>
                <a:cs typeface="Times New Roman"/>
              </a:rPr>
              <a:t>b</a:t>
            </a:r>
            <a:r>
              <a:rPr sz="1300" b="1" spc="-5" dirty="0">
                <a:latin typeface="Times New Roman"/>
                <a:cs typeface="Times New Roman"/>
              </a:rPr>
              <a:t>i</a:t>
            </a:r>
            <a:r>
              <a:rPr sz="1300" b="1" spc="-10" dirty="0">
                <a:latin typeface="Times New Roman"/>
                <a:cs typeface="Times New Roman"/>
              </a:rPr>
              <a:t>na</a:t>
            </a:r>
            <a:r>
              <a:rPr sz="1300" b="1" dirty="0">
                <a:latin typeface="Times New Roman"/>
                <a:cs typeface="Times New Roman"/>
              </a:rPr>
              <a:t>ry</a:t>
            </a:r>
            <a:r>
              <a:rPr sz="1300" b="1" spc="-15" dirty="0">
                <a:latin typeface="Times New Roman"/>
                <a:cs typeface="Times New Roman"/>
              </a:rPr>
              <a:t> </a:t>
            </a:r>
            <a:r>
              <a:rPr sz="1300" b="1" spc="-5" dirty="0">
                <a:latin typeface="Times New Roman"/>
                <a:cs typeface="Times New Roman"/>
              </a:rPr>
              <a:t>i</a:t>
            </a:r>
            <a:r>
              <a:rPr sz="1300" b="1" spc="-10" dirty="0">
                <a:latin typeface="Times New Roman"/>
                <a:cs typeface="Times New Roman"/>
              </a:rPr>
              <a:t>n</a:t>
            </a:r>
            <a:r>
              <a:rPr sz="1300" b="1" dirty="0">
                <a:latin typeface="Times New Roman"/>
                <a:cs typeface="Times New Roman"/>
              </a:rPr>
              <a:t>ter</a:t>
            </a:r>
            <a:r>
              <a:rPr sz="1300" b="1" spc="-10" dirty="0">
                <a:latin typeface="Times New Roman"/>
                <a:cs typeface="Times New Roman"/>
              </a:rPr>
              <a:t>fa</a:t>
            </a:r>
            <a:r>
              <a:rPr sz="1300" b="1" dirty="0">
                <a:latin typeface="Times New Roman"/>
                <a:cs typeface="Times New Roman"/>
              </a:rPr>
              <a:t>ce</a:t>
            </a:r>
            <a:endParaRPr sz="1300">
              <a:latin typeface="Times New Roman"/>
              <a:cs typeface="Times New Roman"/>
            </a:endParaRPr>
          </a:p>
        </p:txBody>
      </p:sp>
      <p:grpSp>
        <p:nvGrpSpPr>
          <p:cNvPr id="36" name="object 36"/>
          <p:cNvGrpSpPr/>
          <p:nvPr/>
        </p:nvGrpSpPr>
        <p:grpSpPr>
          <a:xfrm>
            <a:off x="6057048" y="850632"/>
            <a:ext cx="1302385" cy="4086860"/>
            <a:chOff x="6057048" y="850632"/>
            <a:chExt cx="1302385" cy="4086860"/>
          </a:xfrm>
        </p:grpSpPr>
        <p:sp>
          <p:nvSpPr>
            <p:cNvPr id="37" name="object 37"/>
            <p:cNvSpPr/>
            <p:nvPr/>
          </p:nvSpPr>
          <p:spPr>
            <a:xfrm>
              <a:off x="7069837" y="864126"/>
              <a:ext cx="276225" cy="4060190"/>
            </a:xfrm>
            <a:custGeom>
              <a:avLst/>
              <a:gdLst/>
              <a:ahLst/>
              <a:cxnLst/>
              <a:rect l="l" t="t" r="r" b="b"/>
              <a:pathLst>
                <a:path w="276225" h="4060190">
                  <a:moveTo>
                    <a:pt x="276050" y="836898"/>
                  </a:moveTo>
                  <a:lnTo>
                    <a:pt x="239774" y="835098"/>
                  </a:lnTo>
                  <a:lnTo>
                    <a:pt x="207906" y="829827"/>
                  </a:lnTo>
                  <a:lnTo>
                    <a:pt x="156434" y="809670"/>
                  </a:lnTo>
                  <a:lnTo>
                    <a:pt x="119709" y="778013"/>
                  </a:lnTo>
                  <a:lnTo>
                    <a:pt x="95805" y="736444"/>
                  </a:lnTo>
                  <a:lnTo>
                    <a:pt x="82798" y="686546"/>
                  </a:lnTo>
                  <a:lnTo>
                    <a:pt x="78762" y="629908"/>
                  </a:lnTo>
                  <a:lnTo>
                    <a:pt x="79506" y="599557"/>
                  </a:lnTo>
                  <a:lnTo>
                    <a:pt x="85315" y="535781"/>
                  </a:lnTo>
                  <a:lnTo>
                    <a:pt x="95282" y="469230"/>
                  </a:lnTo>
                  <a:lnTo>
                    <a:pt x="107481" y="401489"/>
                  </a:lnTo>
                  <a:lnTo>
                    <a:pt x="113815" y="367668"/>
                  </a:lnTo>
                  <a:lnTo>
                    <a:pt x="119985" y="334144"/>
                  </a:lnTo>
                  <a:lnTo>
                    <a:pt x="130871" y="268783"/>
                  </a:lnTo>
                  <a:lnTo>
                    <a:pt x="138212" y="206990"/>
                  </a:lnTo>
                  <a:lnTo>
                    <a:pt x="140083" y="150352"/>
                  </a:lnTo>
                  <a:lnTo>
                    <a:pt x="138366" y="124461"/>
                  </a:lnTo>
                  <a:lnTo>
                    <a:pt x="128422" y="78530"/>
                  </a:lnTo>
                  <a:lnTo>
                    <a:pt x="108194" y="41718"/>
                  </a:lnTo>
                  <a:lnTo>
                    <a:pt x="75758" y="15613"/>
                  </a:lnTo>
                  <a:lnTo>
                    <a:pt x="29187" y="1800"/>
                  </a:lnTo>
                  <a:lnTo>
                    <a:pt x="0" y="0"/>
                  </a:lnTo>
                </a:path>
                <a:path w="276225" h="4060190">
                  <a:moveTo>
                    <a:pt x="276050" y="836898"/>
                  </a:moveTo>
                  <a:lnTo>
                    <a:pt x="239774" y="838701"/>
                  </a:lnTo>
                  <a:lnTo>
                    <a:pt x="207906" y="843976"/>
                  </a:lnTo>
                  <a:lnTo>
                    <a:pt x="156434" y="864149"/>
                  </a:lnTo>
                  <a:lnTo>
                    <a:pt x="119709" y="895832"/>
                  </a:lnTo>
                  <a:lnTo>
                    <a:pt x="95805" y="937436"/>
                  </a:lnTo>
                  <a:lnTo>
                    <a:pt x="82798" y="987374"/>
                  </a:lnTo>
                  <a:lnTo>
                    <a:pt x="78762" y="1044059"/>
                  </a:lnTo>
                  <a:lnTo>
                    <a:pt x="79506" y="1074435"/>
                  </a:lnTo>
                  <a:lnTo>
                    <a:pt x="85315" y="1138263"/>
                  </a:lnTo>
                  <a:lnTo>
                    <a:pt x="95282" y="1204869"/>
                  </a:lnTo>
                  <a:lnTo>
                    <a:pt x="107481" y="1272666"/>
                  </a:lnTo>
                  <a:lnTo>
                    <a:pt x="113815" y="1306515"/>
                  </a:lnTo>
                  <a:lnTo>
                    <a:pt x="119985" y="1340066"/>
                  </a:lnTo>
                  <a:lnTo>
                    <a:pt x="130871" y="1405481"/>
                  </a:lnTo>
                  <a:lnTo>
                    <a:pt x="138212" y="1467325"/>
                  </a:lnTo>
                  <a:lnTo>
                    <a:pt x="140083" y="1524010"/>
                  </a:lnTo>
                  <a:lnTo>
                    <a:pt x="138366" y="1549921"/>
                  </a:lnTo>
                  <a:lnTo>
                    <a:pt x="128422" y="1595891"/>
                  </a:lnTo>
                  <a:lnTo>
                    <a:pt x="108194" y="1632733"/>
                  </a:lnTo>
                  <a:lnTo>
                    <a:pt x="75758" y="1658859"/>
                  </a:lnTo>
                  <a:lnTo>
                    <a:pt x="29187" y="1672683"/>
                  </a:lnTo>
                  <a:lnTo>
                    <a:pt x="0" y="1674485"/>
                  </a:lnTo>
                </a:path>
                <a:path w="276225" h="4060190">
                  <a:moveTo>
                    <a:pt x="276050" y="2867638"/>
                  </a:moveTo>
                  <a:lnTo>
                    <a:pt x="244566" y="2865732"/>
                  </a:lnTo>
                  <a:lnTo>
                    <a:pt x="216370" y="2860134"/>
                  </a:lnTo>
                  <a:lnTo>
                    <a:pt x="169232" y="2838584"/>
                  </a:lnTo>
                  <a:lnTo>
                    <a:pt x="133411" y="2804429"/>
                  </a:lnTo>
                  <a:lnTo>
                    <a:pt x="107680" y="2759108"/>
                  </a:lnTo>
                  <a:lnTo>
                    <a:pt x="90812" y="2704063"/>
                  </a:lnTo>
                  <a:lnTo>
                    <a:pt x="81581" y="2640734"/>
                  </a:lnTo>
                  <a:lnTo>
                    <a:pt x="78759" y="2570561"/>
                  </a:lnTo>
                  <a:lnTo>
                    <a:pt x="79369" y="2533359"/>
                  </a:lnTo>
                  <a:lnTo>
                    <a:pt x="81121" y="2494987"/>
                  </a:lnTo>
                  <a:lnTo>
                    <a:pt x="83862" y="2455624"/>
                  </a:lnTo>
                  <a:lnTo>
                    <a:pt x="87439" y="2415450"/>
                  </a:lnTo>
                  <a:lnTo>
                    <a:pt x="91699" y="2374647"/>
                  </a:lnTo>
                  <a:lnTo>
                    <a:pt x="96487" y="2333393"/>
                  </a:lnTo>
                  <a:lnTo>
                    <a:pt x="101652" y="2291869"/>
                  </a:lnTo>
                  <a:lnTo>
                    <a:pt x="107039" y="2250255"/>
                  </a:lnTo>
                  <a:lnTo>
                    <a:pt x="112495" y="2208730"/>
                  </a:lnTo>
                  <a:lnTo>
                    <a:pt x="117867" y="2167477"/>
                  </a:lnTo>
                  <a:lnTo>
                    <a:pt x="123001" y="2126673"/>
                  </a:lnTo>
                  <a:lnTo>
                    <a:pt x="127744" y="2086499"/>
                  </a:lnTo>
                  <a:lnTo>
                    <a:pt x="131944" y="2047136"/>
                  </a:lnTo>
                  <a:lnTo>
                    <a:pt x="135445" y="2008764"/>
                  </a:lnTo>
                  <a:lnTo>
                    <a:pt x="139743" y="1935710"/>
                  </a:lnTo>
                  <a:lnTo>
                    <a:pt x="140232" y="1901390"/>
                  </a:lnTo>
                  <a:lnTo>
                    <a:pt x="139410" y="1868780"/>
                  </a:lnTo>
                  <a:lnTo>
                    <a:pt x="133221" y="1809412"/>
                  </a:lnTo>
                  <a:lnTo>
                    <a:pt x="119948" y="1759049"/>
                  </a:lnTo>
                  <a:lnTo>
                    <a:pt x="98364" y="1719131"/>
                  </a:lnTo>
                  <a:lnTo>
                    <a:pt x="67244" y="1691098"/>
                  </a:lnTo>
                  <a:lnTo>
                    <a:pt x="25361" y="1676391"/>
                  </a:lnTo>
                  <a:lnTo>
                    <a:pt x="0" y="1674485"/>
                  </a:lnTo>
                </a:path>
                <a:path w="276225" h="4060190">
                  <a:moveTo>
                    <a:pt x="276050" y="2867638"/>
                  </a:moveTo>
                  <a:lnTo>
                    <a:pt x="244566" y="2869542"/>
                  </a:lnTo>
                  <a:lnTo>
                    <a:pt x="216370" y="2875135"/>
                  </a:lnTo>
                  <a:lnTo>
                    <a:pt x="169232" y="2896667"/>
                  </a:lnTo>
                  <a:lnTo>
                    <a:pt x="133411" y="2930796"/>
                  </a:lnTo>
                  <a:lnTo>
                    <a:pt x="107680" y="2976080"/>
                  </a:lnTo>
                  <a:lnTo>
                    <a:pt x="90812" y="3031081"/>
                  </a:lnTo>
                  <a:lnTo>
                    <a:pt x="81581" y="3094358"/>
                  </a:lnTo>
                  <a:lnTo>
                    <a:pt x="78759" y="3164474"/>
                  </a:lnTo>
                  <a:lnTo>
                    <a:pt x="79369" y="3201646"/>
                  </a:lnTo>
                  <a:lnTo>
                    <a:pt x="81121" y="3239988"/>
                  </a:lnTo>
                  <a:lnTo>
                    <a:pt x="83862" y="3279319"/>
                  </a:lnTo>
                  <a:lnTo>
                    <a:pt x="87439" y="3319460"/>
                  </a:lnTo>
                  <a:lnTo>
                    <a:pt x="91699" y="3360231"/>
                  </a:lnTo>
                  <a:lnTo>
                    <a:pt x="96487" y="3401451"/>
                  </a:lnTo>
                  <a:lnTo>
                    <a:pt x="101652" y="3442942"/>
                  </a:lnTo>
                  <a:lnTo>
                    <a:pt x="107039" y="3484522"/>
                  </a:lnTo>
                  <a:lnTo>
                    <a:pt x="112495" y="3526013"/>
                  </a:lnTo>
                  <a:lnTo>
                    <a:pt x="117867" y="3567233"/>
                  </a:lnTo>
                  <a:lnTo>
                    <a:pt x="123001" y="3608004"/>
                  </a:lnTo>
                  <a:lnTo>
                    <a:pt x="127744" y="3648145"/>
                  </a:lnTo>
                  <a:lnTo>
                    <a:pt x="131944" y="3687476"/>
                  </a:lnTo>
                  <a:lnTo>
                    <a:pt x="135445" y="3725818"/>
                  </a:lnTo>
                  <a:lnTo>
                    <a:pt x="139743" y="3798813"/>
                  </a:lnTo>
                  <a:lnTo>
                    <a:pt x="140232" y="3833106"/>
                  </a:lnTo>
                  <a:lnTo>
                    <a:pt x="139410" y="3865689"/>
                  </a:lnTo>
                  <a:lnTo>
                    <a:pt x="133221" y="3925009"/>
                  </a:lnTo>
                  <a:lnTo>
                    <a:pt x="119948" y="3975331"/>
                  </a:lnTo>
                  <a:lnTo>
                    <a:pt x="98364" y="4015217"/>
                  </a:lnTo>
                  <a:lnTo>
                    <a:pt x="67244" y="4043227"/>
                  </a:lnTo>
                  <a:lnTo>
                    <a:pt x="25361" y="4057922"/>
                  </a:lnTo>
                  <a:lnTo>
                    <a:pt x="0" y="4059826"/>
                  </a:lnTo>
                </a:path>
              </a:pathLst>
            </a:custGeom>
            <a:ln w="26986">
              <a:solidFill>
                <a:srgbClr val="000000"/>
              </a:solidFill>
            </a:ln>
          </p:spPr>
          <p:txBody>
            <a:bodyPr wrap="square" lIns="0" tIns="0" rIns="0" bIns="0" rtlCol="0"/>
            <a:lstStyle/>
            <a:p>
              <a:endParaRPr/>
            </a:p>
          </p:txBody>
        </p:sp>
        <p:sp>
          <p:nvSpPr>
            <p:cNvPr id="38" name="object 38"/>
            <p:cNvSpPr/>
            <p:nvPr/>
          </p:nvSpPr>
          <p:spPr>
            <a:xfrm>
              <a:off x="6067467" y="1878670"/>
              <a:ext cx="408305" cy="654050"/>
            </a:xfrm>
            <a:custGeom>
              <a:avLst/>
              <a:gdLst/>
              <a:ahLst/>
              <a:cxnLst/>
              <a:rect l="l" t="t" r="r" b="b"/>
              <a:pathLst>
                <a:path w="408304" h="654050">
                  <a:moveTo>
                    <a:pt x="408296" y="0"/>
                  </a:moveTo>
                  <a:lnTo>
                    <a:pt x="408296" y="0"/>
                  </a:lnTo>
                  <a:lnTo>
                    <a:pt x="408296" y="493580"/>
                  </a:lnTo>
                </a:path>
                <a:path w="408304" h="654050">
                  <a:moveTo>
                    <a:pt x="0" y="0"/>
                  </a:moveTo>
                  <a:lnTo>
                    <a:pt x="0" y="0"/>
                  </a:lnTo>
                  <a:lnTo>
                    <a:pt x="0" y="493580"/>
                  </a:lnTo>
                </a:path>
                <a:path w="408304" h="654050">
                  <a:moveTo>
                    <a:pt x="408296" y="160169"/>
                  </a:moveTo>
                  <a:lnTo>
                    <a:pt x="408296" y="160169"/>
                  </a:lnTo>
                  <a:lnTo>
                    <a:pt x="408296" y="653749"/>
                  </a:lnTo>
                </a:path>
                <a:path w="408304" h="654050">
                  <a:moveTo>
                    <a:pt x="0" y="160169"/>
                  </a:moveTo>
                  <a:lnTo>
                    <a:pt x="0" y="160169"/>
                  </a:lnTo>
                  <a:lnTo>
                    <a:pt x="0" y="653749"/>
                  </a:lnTo>
                </a:path>
              </a:pathLst>
            </a:custGeom>
            <a:ln w="20837">
              <a:solidFill>
                <a:srgbClr val="000000"/>
              </a:solidFill>
            </a:ln>
          </p:spPr>
          <p:txBody>
            <a:bodyPr wrap="square" lIns="0" tIns="0" rIns="0" bIns="0" rtlCol="0"/>
            <a:lstStyle/>
            <a:p>
              <a:endParaRPr/>
            </a:p>
          </p:txBody>
        </p:sp>
      </p:grpSp>
      <p:sp>
        <p:nvSpPr>
          <p:cNvPr id="39" name="object 39"/>
          <p:cNvSpPr txBox="1"/>
          <p:nvPr/>
        </p:nvSpPr>
        <p:spPr>
          <a:xfrm>
            <a:off x="4070393" y="2083891"/>
            <a:ext cx="1363345" cy="24002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Times New Roman"/>
                <a:cs typeface="Times New Roman"/>
              </a:rPr>
              <a:t>Operating</a:t>
            </a:r>
            <a:r>
              <a:rPr sz="1400" b="1" spc="-55" dirty="0">
                <a:latin typeface="Times New Roman"/>
                <a:cs typeface="Times New Roman"/>
              </a:rPr>
              <a:t> </a:t>
            </a:r>
            <a:r>
              <a:rPr sz="1400" b="1" spc="-5" dirty="0">
                <a:latin typeface="Times New Roman"/>
                <a:cs typeface="Times New Roman"/>
              </a:rPr>
              <a:t>system</a:t>
            </a:r>
            <a:endParaRPr sz="1400">
              <a:latin typeface="Times New Roman"/>
              <a:cs typeface="Times New Roman"/>
            </a:endParaRPr>
          </a:p>
        </p:txBody>
      </p:sp>
      <p:sp>
        <p:nvSpPr>
          <p:cNvPr id="40" name="object 40"/>
          <p:cNvSpPr txBox="1"/>
          <p:nvPr/>
        </p:nvSpPr>
        <p:spPr>
          <a:xfrm>
            <a:off x="4077823" y="1497016"/>
            <a:ext cx="1348740" cy="24002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Times New Roman"/>
                <a:cs typeface="Times New Roman"/>
              </a:rPr>
              <a:t>Libraries/utilities</a:t>
            </a:r>
            <a:endParaRPr sz="1400">
              <a:latin typeface="Times New Roman"/>
              <a:cs typeface="Times New Roman"/>
            </a:endParaRPr>
          </a:p>
        </p:txBody>
      </p:sp>
    </p:spTree>
  </p:cSld>
  <p:clrMapOvr>
    <a:masterClrMapping/>
  </p:clrMapOvr>
  <p:transition>
    <p:blinds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pPr algn="ctr"/>
            <a:r>
              <a:rPr lang="en-CA" sz="5400" b="1" dirty="0" smtClean="0">
                <a:solidFill>
                  <a:srgbClr val="FF0000"/>
                </a:solidFill>
                <a:latin typeface="Times New Roman"/>
                <a:ea typeface="Times New Roman"/>
                <a:cs typeface="Times New Roman"/>
              </a:rPr>
              <a:t>2.File Management</a:t>
            </a:r>
            <a:r>
              <a:rPr lang="en-US" sz="5400" b="1" dirty="0" smtClean="0">
                <a:solidFill>
                  <a:srgbClr val="FF0000"/>
                </a:solidFill>
                <a:ea typeface="Times New Roman"/>
                <a:cs typeface="Times New Roman"/>
              </a:rPr>
              <a:t/>
            </a:r>
            <a:br>
              <a:rPr lang="en-US" sz="5400" b="1" dirty="0" smtClean="0">
                <a:solidFill>
                  <a:srgbClr val="FF0000"/>
                </a:solidFill>
                <a:ea typeface="Times New Roman"/>
                <a:cs typeface="Times New Roman"/>
              </a:rPr>
            </a:br>
            <a:endParaRPr lang="en-US" dirty="0"/>
          </a:p>
        </p:txBody>
      </p:sp>
      <p:sp>
        <p:nvSpPr>
          <p:cNvPr id="3" name="Content Placeholder 2"/>
          <p:cNvSpPr>
            <a:spLocks noGrp="1"/>
          </p:cNvSpPr>
          <p:nvPr>
            <p:ph idx="1"/>
          </p:nvPr>
        </p:nvSpPr>
        <p:spPr/>
        <p:txBody>
          <a:bodyPr/>
          <a:lstStyle/>
          <a:p>
            <a:r>
              <a:rPr lang="en-US" dirty="0" smtClean="0"/>
              <a:t>File management system calls handle file manipulation jobs like creating a file, reading, and writing, etc.</a:t>
            </a:r>
          </a:p>
          <a:p>
            <a:pPr>
              <a:buNone/>
            </a:pPr>
            <a:r>
              <a:rPr lang="en-US" dirty="0" smtClean="0">
                <a:solidFill>
                  <a:srgbClr val="7030A0"/>
                </a:solidFill>
              </a:rPr>
              <a:t>Functions are as follows :</a:t>
            </a:r>
          </a:p>
          <a:p>
            <a:r>
              <a:rPr lang="en-US" dirty="0" smtClean="0"/>
              <a:t>Create a file</a:t>
            </a:r>
          </a:p>
          <a:p>
            <a:r>
              <a:rPr lang="en-US" dirty="0" smtClean="0"/>
              <a:t>Delete file</a:t>
            </a:r>
          </a:p>
          <a:p>
            <a:r>
              <a:rPr lang="en-US" dirty="0" smtClean="0"/>
              <a:t>Open and close file</a:t>
            </a:r>
          </a:p>
          <a:p>
            <a:r>
              <a:rPr lang="en-US" dirty="0" smtClean="0"/>
              <a:t>Read, write, and reposition</a:t>
            </a:r>
          </a:p>
          <a:p>
            <a:r>
              <a:rPr lang="en-US" dirty="0" smtClean="0"/>
              <a:t>Get and set file attributes</a:t>
            </a:r>
          </a:p>
          <a:p>
            <a:endParaRPr lang="en-US" dirty="0"/>
          </a:p>
        </p:txBody>
      </p:sp>
    </p:spTree>
  </p:cSld>
  <p:clrMapOvr>
    <a:masterClrMapping/>
  </p:clrMapOvr>
  <p:transition>
    <p:blinds dir="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734312"/>
          </a:xfrm>
        </p:spPr>
        <p:txBody>
          <a:bodyPr>
            <a:normAutofit/>
          </a:bodyPr>
          <a:lstStyle/>
          <a:p>
            <a:pPr algn="ctr"/>
            <a:r>
              <a:rPr lang="en-CA" sz="5400" b="1" dirty="0" smtClean="0">
                <a:solidFill>
                  <a:srgbClr val="FF0000"/>
                </a:solidFill>
                <a:latin typeface="Times New Roman"/>
                <a:ea typeface="Times New Roman"/>
                <a:cs typeface="Times New Roman"/>
              </a:rPr>
              <a:t>3.Device Management</a:t>
            </a:r>
            <a:r>
              <a:rPr lang="en-US" sz="5400" b="1" dirty="0" smtClean="0">
                <a:solidFill>
                  <a:srgbClr val="00B050"/>
                </a:solidFill>
                <a:ea typeface="Times New Roman"/>
                <a:cs typeface="Times New Roman"/>
              </a:rPr>
              <a:t/>
            </a:r>
            <a:br>
              <a:rPr lang="en-US" sz="5400" b="1" dirty="0" smtClean="0">
                <a:solidFill>
                  <a:srgbClr val="00B050"/>
                </a:solidFill>
                <a:ea typeface="Times New Roman"/>
                <a:cs typeface="Times New Roman"/>
              </a:rPr>
            </a:br>
            <a:endParaRPr lang="en-US" dirty="0"/>
          </a:p>
        </p:txBody>
      </p:sp>
      <p:sp>
        <p:nvSpPr>
          <p:cNvPr id="3" name="Content Placeholder 2"/>
          <p:cNvSpPr>
            <a:spLocks noGrp="1"/>
          </p:cNvSpPr>
          <p:nvPr>
            <p:ph idx="1"/>
          </p:nvPr>
        </p:nvSpPr>
        <p:spPr/>
        <p:txBody>
          <a:bodyPr/>
          <a:lstStyle/>
          <a:p>
            <a:r>
              <a:rPr lang="en-US" dirty="0" smtClean="0"/>
              <a:t>Device management does the job of device manipulation like reading from device buffers, writing into device buffers, etc.</a:t>
            </a:r>
          </a:p>
          <a:p>
            <a:pPr>
              <a:buNone/>
            </a:pPr>
            <a:r>
              <a:rPr lang="en-US" dirty="0" smtClean="0">
                <a:solidFill>
                  <a:srgbClr val="7030A0"/>
                </a:solidFill>
              </a:rPr>
              <a:t>Functions are as follows:</a:t>
            </a:r>
          </a:p>
          <a:p>
            <a:r>
              <a:rPr lang="en-US" dirty="0" smtClean="0"/>
              <a:t>Request and release device</a:t>
            </a:r>
          </a:p>
          <a:p>
            <a:r>
              <a:rPr lang="en-US" dirty="0" smtClean="0"/>
              <a:t>Logically attach/ detach devices</a:t>
            </a:r>
          </a:p>
          <a:p>
            <a:r>
              <a:rPr lang="en-US" dirty="0" smtClean="0"/>
              <a:t>Get and Set device attributes</a:t>
            </a:r>
          </a:p>
          <a:p>
            <a:endParaRPr lang="en-US" dirty="0"/>
          </a:p>
        </p:txBody>
      </p:sp>
    </p:spTree>
  </p:cSld>
  <p:clrMapOvr>
    <a:masterClrMapping/>
  </p:clrMapOvr>
  <p:transition>
    <p:blinds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a:bodyPr>
          <a:lstStyle/>
          <a:p>
            <a:pPr algn="ctr"/>
            <a:r>
              <a:rPr lang="en-US" b="1" dirty="0" smtClean="0">
                <a:solidFill>
                  <a:srgbClr val="FF0000"/>
                </a:solidFill>
              </a:rPr>
              <a:t>4.Information Maintenance</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smtClean="0"/>
              <a:t>It handles information and its transfer between the </a:t>
            </a:r>
            <a:r>
              <a:rPr lang="en-CA" dirty="0" smtClean="0"/>
              <a:t>operating system</a:t>
            </a:r>
            <a:r>
              <a:rPr lang="en-US" dirty="0" smtClean="0"/>
              <a:t> and the user program.</a:t>
            </a:r>
          </a:p>
          <a:p>
            <a:pPr>
              <a:buNone/>
            </a:pPr>
            <a:r>
              <a:rPr lang="en-US" dirty="0" smtClean="0">
                <a:solidFill>
                  <a:srgbClr val="7030A0"/>
                </a:solidFill>
              </a:rPr>
              <a:t>Functions are as follows :</a:t>
            </a:r>
          </a:p>
          <a:p>
            <a:r>
              <a:rPr lang="en-US" dirty="0" smtClean="0"/>
              <a:t>Get or set time and date</a:t>
            </a:r>
          </a:p>
          <a:p>
            <a:r>
              <a:rPr lang="en-US" dirty="0" smtClean="0"/>
              <a:t>Get process and device attributes</a:t>
            </a:r>
          </a:p>
          <a:p>
            <a:endParaRPr lang="en-US" dirty="0"/>
          </a:p>
        </p:txBody>
      </p:sp>
    </p:spTree>
  </p:cSld>
  <p:clrMapOvr>
    <a:masterClrMapping/>
  </p:clrMapOvr>
  <p:transition>
    <p:blinds dir="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a:bodyPr>
          <a:lstStyle/>
          <a:p>
            <a:pPr lvl="0" algn="ctr"/>
            <a:r>
              <a:rPr lang="en-US" b="1" dirty="0" smtClean="0">
                <a:solidFill>
                  <a:srgbClr val="FF0000"/>
                </a:solidFill>
              </a:rPr>
              <a:t>5.Communication</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lvl="0"/>
            <a:r>
              <a:rPr lang="en-US" dirty="0" smtClean="0"/>
              <a:t>These system calls are useful for </a:t>
            </a:r>
            <a:r>
              <a:rPr lang="en-US" dirty="0" err="1" smtClean="0"/>
              <a:t>interprocess</a:t>
            </a:r>
            <a:r>
              <a:rPr lang="en-US" dirty="0" smtClean="0"/>
              <a:t> communication. </a:t>
            </a:r>
          </a:p>
          <a:p>
            <a:pPr lvl="0"/>
            <a:r>
              <a:rPr lang="en-US" dirty="0" smtClean="0"/>
              <a:t>They also deal with creating and deleting a communication connection.</a:t>
            </a:r>
          </a:p>
          <a:p>
            <a:pPr lvl="0">
              <a:buNone/>
            </a:pPr>
            <a:r>
              <a:rPr lang="en-US" dirty="0" smtClean="0">
                <a:solidFill>
                  <a:srgbClr val="7030A0"/>
                </a:solidFill>
              </a:rPr>
              <a:t>Functions are as follows :</a:t>
            </a:r>
          </a:p>
          <a:p>
            <a:r>
              <a:rPr lang="en-US" dirty="0" smtClean="0"/>
              <a:t>Create, delete communications connections</a:t>
            </a:r>
          </a:p>
          <a:p>
            <a:r>
              <a:rPr lang="en-US" dirty="0" smtClean="0"/>
              <a:t>Send, receive message</a:t>
            </a:r>
          </a:p>
          <a:p>
            <a:r>
              <a:rPr lang="en-US" dirty="0" smtClean="0"/>
              <a:t>Help OS to transfer status information</a:t>
            </a:r>
          </a:p>
          <a:p>
            <a:r>
              <a:rPr lang="en-US" dirty="0" smtClean="0"/>
              <a:t>Attach or detach remote devices</a:t>
            </a:r>
          </a:p>
          <a:p>
            <a:pPr lvl="0">
              <a:buNone/>
            </a:pPr>
            <a:endParaRPr lang="en-US" dirty="0" smtClean="0"/>
          </a:p>
          <a:p>
            <a:endParaRPr lang="en-US" dirty="0"/>
          </a:p>
        </p:txBody>
      </p:sp>
    </p:spTree>
  </p:cSld>
  <p:clrMapOvr>
    <a:masterClrMapping/>
  </p:clrMapOvr>
  <p:transition>
    <p:blinds dir="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914399"/>
          <a:ext cx="8077200" cy="5943601"/>
        </p:xfrm>
        <a:graphic>
          <a:graphicData uri="http://schemas.openxmlformats.org/drawingml/2006/table">
            <a:tbl>
              <a:tblPr/>
              <a:tblGrid>
                <a:gridCol w="2692400"/>
                <a:gridCol w="2692400"/>
                <a:gridCol w="2692400"/>
              </a:tblGrid>
              <a:tr h="647284">
                <a:tc>
                  <a:txBody>
                    <a:bodyPr/>
                    <a:lstStyle/>
                    <a:p>
                      <a:pPr marL="457200" marR="457200" algn="ctr">
                        <a:lnSpc>
                          <a:spcPct val="115000"/>
                        </a:lnSpc>
                        <a:spcBef>
                          <a:spcPts val="0"/>
                        </a:spcBef>
                        <a:spcAft>
                          <a:spcPts val="1000"/>
                        </a:spcAft>
                      </a:pPr>
                      <a:r>
                        <a:rPr lang="en-CA" sz="1800" b="1" dirty="0">
                          <a:solidFill>
                            <a:srgbClr val="990000"/>
                          </a:solidFill>
                          <a:latin typeface="Times New Roman"/>
                          <a:ea typeface="Times New Roman"/>
                          <a:cs typeface="Times New Roman"/>
                        </a:rPr>
                        <a:t>Types of System Calls</a:t>
                      </a:r>
                      <a:endParaRPr lang="en-US" sz="1600" dirty="0">
                        <a:solidFill>
                          <a:srgbClr val="990000"/>
                        </a:solidFill>
                        <a:latin typeface="Calibri"/>
                        <a:ea typeface="Times New Roman"/>
                        <a:cs typeface="Times New Roman"/>
                      </a:endParaRPr>
                    </a:p>
                  </a:txBody>
                  <a:tcPr marL="0" marR="0" marT="0" marB="0" anchor="ctr">
                    <a:lnL>
                      <a:noFill/>
                    </a:lnL>
                    <a:lnR>
                      <a:noFill/>
                    </a:lnR>
                    <a:lnT>
                      <a:noFill/>
                    </a:lnT>
                    <a:lnB>
                      <a:noFill/>
                    </a:lnB>
                  </a:tcPr>
                </a:tc>
                <a:tc>
                  <a:txBody>
                    <a:bodyPr/>
                    <a:lstStyle/>
                    <a:p>
                      <a:pPr marL="457200" marR="457200" algn="just">
                        <a:lnSpc>
                          <a:spcPct val="115000"/>
                        </a:lnSpc>
                        <a:spcBef>
                          <a:spcPts val="0"/>
                        </a:spcBef>
                        <a:spcAft>
                          <a:spcPts val="1000"/>
                        </a:spcAft>
                      </a:pPr>
                      <a:r>
                        <a:rPr lang="en-CA" sz="2000" b="1" dirty="0">
                          <a:solidFill>
                            <a:srgbClr val="9900FF"/>
                          </a:solidFill>
                          <a:latin typeface="Times New Roman"/>
                          <a:ea typeface="Times New Roman"/>
                          <a:cs typeface="Times New Roman"/>
                        </a:rPr>
                        <a:t>Windows</a:t>
                      </a:r>
                      <a:endParaRPr lang="en-US" sz="1800" dirty="0">
                        <a:solidFill>
                          <a:srgbClr val="9900FF"/>
                        </a:solidFill>
                        <a:latin typeface="Calibri"/>
                        <a:ea typeface="Times New Roman"/>
                        <a:cs typeface="Times New Roman"/>
                      </a:endParaRPr>
                    </a:p>
                  </a:txBody>
                  <a:tcPr marL="0" marR="0" marT="0" marB="0" anchor="ctr">
                    <a:lnL>
                      <a:noFill/>
                    </a:lnL>
                    <a:lnR>
                      <a:noFill/>
                    </a:lnR>
                    <a:lnT>
                      <a:noFill/>
                    </a:lnT>
                    <a:lnB>
                      <a:noFill/>
                    </a:lnB>
                  </a:tcPr>
                </a:tc>
                <a:tc>
                  <a:txBody>
                    <a:bodyPr/>
                    <a:lstStyle/>
                    <a:p>
                      <a:pPr marL="457200" marR="457200" algn="just">
                        <a:lnSpc>
                          <a:spcPct val="115000"/>
                        </a:lnSpc>
                        <a:spcBef>
                          <a:spcPts val="0"/>
                        </a:spcBef>
                        <a:spcAft>
                          <a:spcPts val="1000"/>
                        </a:spcAft>
                      </a:pPr>
                      <a:r>
                        <a:rPr lang="en-CA" sz="2000" b="1" dirty="0">
                          <a:solidFill>
                            <a:srgbClr val="FF3300"/>
                          </a:solidFill>
                          <a:latin typeface="Times New Roman"/>
                          <a:ea typeface="Times New Roman"/>
                          <a:cs typeface="Times New Roman"/>
                        </a:rPr>
                        <a:t>Linux</a:t>
                      </a:r>
                      <a:endParaRPr lang="en-US" sz="1800" dirty="0">
                        <a:solidFill>
                          <a:srgbClr val="FF3300"/>
                        </a:solidFill>
                        <a:latin typeface="Calibri"/>
                        <a:ea typeface="Times New Roman"/>
                        <a:cs typeface="Times New Roman"/>
                      </a:endParaRPr>
                    </a:p>
                  </a:txBody>
                  <a:tcPr marL="0" marR="0" marT="0" marB="0" anchor="ctr">
                    <a:lnL>
                      <a:noFill/>
                    </a:lnL>
                    <a:lnR>
                      <a:noFill/>
                    </a:lnR>
                    <a:lnT>
                      <a:noFill/>
                    </a:lnT>
                    <a:lnB>
                      <a:noFill/>
                    </a:lnB>
                  </a:tcPr>
                </a:tc>
              </a:tr>
              <a:tr h="1133529">
                <a:tc>
                  <a:txBody>
                    <a:bodyPr/>
                    <a:lstStyle/>
                    <a:p>
                      <a:pPr marL="457200" marR="457200" algn="just">
                        <a:lnSpc>
                          <a:spcPct val="115000"/>
                        </a:lnSpc>
                        <a:spcBef>
                          <a:spcPts val="0"/>
                        </a:spcBef>
                        <a:spcAft>
                          <a:spcPts val="1000"/>
                        </a:spcAft>
                      </a:pPr>
                      <a:r>
                        <a:rPr lang="en-CA" sz="2000" b="1" dirty="0">
                          <a:solidFill>
                            <a:srgbClr val="0070C0"/>
                          </a:solidFill>
                          <a:latin typeface="Times New Roman"/>
                          <a:ea typeface="Times New Roman"/>
                          <a:cs typeface="Times New Roman"/>
                        </a:rPr>
                        <a:t>Process Control</a:t>
                      </a:r>
                      <a:endParaRPr lang="en-US" sz="2000" b="1" dirty="0">
                        <a:solidFill>
                          <a:srgbClr val="0070C0"/>
                        </a:solidFill>
                        <a:latin typeface="Calibri"/>
                        <a:ea typeface="Times New Roman"/>
                        <a:cs typeface="Times New Roman"/>
                      </a:endParaRPr>
                    </a:p>
                  </a:txBody>
                  <a:tcPr marL="0" marR="0" marT="0" marB="0" anchor="ctr">
                    <a:lnL>
                      <a:noFill/>
                    </a:lnL>
                    <a:lnR>
                      <a:noFill/>
                    </a:lnR>
                    <a:lnT>
                      <a:noFill/>
                    </a:lnT>
                    <a:lnB>
                      <a:noFill/>
                    </a:lnB>
                  </a:tcPr>
                </a:tc>
                <a:tc>
                  <a:txBody>
                    <a:bodyPr/>
                    <a:lstStyle/>
                    <a:p>
                      <a:pPr marL="457200" marR="457200" algn="just">
                        <a:spcBef>
                          <a:spcPts val="0"/>
                        </a:spcBef>
                        <a:spcAft>
                          <a:spcPts val="500"/>
                        </a:spcAft>
                      </a:pPr>
                      <a:r>
                        <a:rPr lang="en-US" sz="1600" b="1" dirty="0" err="1">
                          <a:solidFill>
                            <a:srgbClr val="0070C0"/>
                          </a:solidFill>
                          <a:latin typeface="Calibri"/>
                          <a:ea typeface="Times New Roman"/>
                          <a:cs typeface="Times New Roman"/>
                        </a:rPr>
                        <a:t>CreateProcess</a:t>
                      </a:r>
                      <a:r>
                        <a:rPr lang="en-US" sz="1600" b="1" dirty="0">
                          <a:solidFill>
                            <a:srgbClr val="0070C0"/>
                          </a:solidFill>
                          <a:latin typeface="Calibri"/>
                          <a:ea typeface="Times New Roman"/>
                          <a:cs typeface="Times New Roman"/>
                        </a:rPr>
                        <a:t>()</a:t>
                      </a:r>
                    </a:p>
                    <a:p>
                      <a:pPr marL="457200" marR="457200" algn="just">
                        <a:spcBef>
                          <a:spcPts val="0"/>
                        </a:spcBef>
                        <a:spcAft>
                          <a:spcPts val="500"/>
                        </a:spcAft>
                      </a:pPr>
                      <a:r>
                        <a:rPr lang="en-US" sz="1600" b="1" dirty="0" err="1">
                          <a:solidFill>
                            <a:srgbClr val="0070C0"/>
                          </a:solidFill>
                          <a:latin typeface="Calibri"/>
                          <a:ea typeface="Times New Roman"/>
                          <a:cs typeface="Times New Roman"/>
                        </a:rPr>
                        <a:t>ExitProcess</a:t>
                      </a:r>
                      <a:r>
                        <a:rPr lang="en-US" sz="1600" b="1" dirty="0" smtClean="0">
                          <a:solidFill>
                            <a:srgbClr val="0070C0"/>
                          </a:solidFill>
                          <a:latin typeface="Calibri"/>
                          <a:ea typeface="Times New Roman"/>
                          <a:cs typeface="Times New Roman"/>
                        </a:rPr>
                        <a:t>()</a:t>
                      </a:r>
                    </a:p>
                    <a:p>
                      <a:pPr marL="457200" marR="457200" algn="just">
                        <a:spcBef>
                          <a:spcPts val="0"/>
                        </a:spcBef>
                        <a:spcAft>
                          <a:spcPts val="500"/>
                        </a:spcAft>
                      </a:pPr>
                      <a:r>
                        <a:rPr lang="en-US" sz="1600" b="1" dirty="0" err="1" smtClean="0">
                          <a:solidFill>
                            <a:srgbClr val="0070C0"/>
                          </a:solidFill>
                          <a:latin typeface="Calibri"/>
                          <a:ea typeface="Times New Roman"/>
                          <a:cs typeface="Times New Roman"/>
                        </a:rPr>
                        <a:t>WaitForSingleObject</a:t>
                      </a:r>
                      <a:r>
                        <a:rPr lang="en-US" sz="1600" b="1" dirty="0" smtClean="0">
                          <a:solidFill>
                            <a:srgbClr val="0070C0"/>
                          </a:solidFill>
                          <a:latin typeface="Calibri"/>
                          <a:ea typeface="Times New Roman"/>
                          <a:cs typeface="Times New Roman"/>
                        </a:rPr>
                        <a:t>(   )</a:t>
                      </a:r>
                      <a:endParaRPr lang="en-US" sz="1600" b="1" dirty="0">
                        <a:solidFill>
                          <a:srgbClr val="0070C0"/>
                        </a:solidFill>
                        <a:latin typeface="Calibri"/>
                        <a:ea typeface="Times New Roman"/>
                        <a:cs typeface="Times New Roman"/>
                      </a:endParaRPr>
                    </a:p>
                  </a:txBody>
                  <a:tcPr marL="0" marR="0" marT="0" marB="0" anchor="ctr">
                    <a:lnL>
                      <a:noFill/>
                    </a:lnL>
                    <a:lnR>
                      <a:noFill/>
                    </a:lnR>
                    <a:lnT>
                      <a:noFill/>
                    </a:lnT>
                    <a:lnB>
                      <a:noFill/>
                    </a:lnB>
                  </a:tcPr>
                </a:tc>
                <a:tc>
                  <a:txBody>
                    <a:bodyPr/>
                    <a:lstStyle/>
                    <a:p>
                      <a:pPr marL="457200" marR="457200" algn="just">
                        <a:spcBef>
                          <a:spcPts val="0"/>
                        </a:spcBef>
                        <a:spcAft>
                          <a:spcPts val="500"/>
                        </a:spcAft>
                      </a:pPr>
                      <a:r>
                        <a:rPr lang="en-US" sz="1600" b="1" dirty="0">
                          <a:solidFill>
                            <a:srgbClr val="0070C0"/>
                          </a:solidFill>
                          <a:latin typeface="Calibri"/>
                          <a:ea typeface="Times New Roman"/>
                          <a:cs typeface="Times New Roman"/>
                        </a:rPr>
                        <a:t>fork()</a:t>
                      </a:r>
                    </a:p>
                    <a:p>
                      <a:pPr marL="457200" marR="457200" algn="just">
                        <a:spcBef>
                          <a:spcPts val="0"/>
                        </a:spcBef>
                        <a:spcAft>
                          <a:spcPts val="500"/>
                        </a:spcAft>
                      </a:pPr>
                      <a:r>
                        <a:rPr lang="en-US" sz="1600" b="1" dirty="0">
                          <a:solidFill>
                            <a:srgbClr val="0070C0"/>
                          </a:solidFill>
                          <a:latin typeface="Calibri"/>
                          <a:ea typeface="Times New Roman"/>
                          <a:cs typeface="Times New Roman"/>
                        </a:rPr>
                        <a:t>exit()</a:t>
                      </a:r>
                    </a:p>
                    <a:p>
                      <a:pPr marL="457200" marR="457200" algn="just">
                        <a:lnSpc>
                          <a:spcPct val="115000"/>
                        </a:lnSpc>
                        <a:spcBef>
                          <a:spcPts val="0"/>
                        </a:spcBef>
                        <a:spcAft>
                          <a:spcPts val="1000"/>
                        </a:spcAft>
                      </a:pPr>
                      <a:r>
                        <a:rPr lang="en-CA" sz="1600" b="1" dirty="0">
                          <a:solidFill>
                            <a:srgbClr val="0070C0"/>
                          </a:solidFill>
                          <a:latin typeface="Times New Roman"/>
                          <a:ea typeface="Times New Roman"/>
                          <a:cs typeface="Times New Roman"/>
                        </a:rPr>
                        <a:t>wait()</a:t>
                      </a:r>
                      <a:endParaRPr lang="en-US" sz="1600" b="1" dirty="0">
                        <a:solidFill>
                          <a:srgbClr val="0070C0"/>
                        </a:solidFill>
                        <a:latin typeface="Calibri"/>
                        <a:ea typeface="Times New Roman"/>
                        <a:cs typeface="Times New Roman"/>
                      </a:endParaRPr>
                    </a:p>
                  </a:txBody>
                  <a:tcPr marL="0" marR="0" marT="0" marB="0" anchor="ctr">
                    <a:lnL>
                      <a:noFill/>
                    </a:lnL>
                    <a:lnR>
                      <a:noFill/>
                    </a:lnR>
                    <a:lnT>
                      <a:noFill/>
                    </a:lnT>
                    <a:lnB>
                      <a:noFill/>
                    </a:lnB>
                  </a:tcPr>
                </a:tc>
              </a:tr>
              <a:tr h="1231247">
                <a:tc>
                  <a:txBody>
                    <a:bodyPr/>
                    <a:lstStyle/>
                    <a:p>
                      <a:pPr marL="457200" marR="457200" algn="just">
                        <a:lnSpc>
                          <a:spcPct val="115000"/>
                        </a:lnSpc>
                        <a:spcBef>
                          <a:spcPts val="0"/>
                        </a:spcBef>
                        <a:spcAft>
                          <a:spcPts val="1000"/>
                        </a:spcAft>
                      </a:pPr>
                      <a:r>
                        <a:rPr lang="en-CA" sz="2000" b="1" dirty="0">
                          <a:solidFill>
                            <a:srgbClr val="FF0000"/>
                          </a:solidFill>
                          <a:latin typeface="Times New Roman"/>
                          <a:ea typeface="Times New Roman"/>
                          <a:cs typeface="Times New Roman"/>
                        </a:rPr>
                        <a:t>File Management</a:t>
                      </a:r>
                      <a:endParaRPr lang="en-US" sz="2000" b="1" dirty="0">
                        <a:solidFill>
                          <a:srgbClr val="FF0000"/>
                        </a:solidFill>
                        <a:latin typeface="Calibri"/>
                        <a:ea typeface="Times New Roman"/>
                        <a:cs typeface="Times New Roman"/>
                      </a:endParaRPr>
                    </a:p>
                  </a:txBody>
                  <a:tcPr marL="0" marR="0" marT="0" marB="0" anchor="ctr">
                    <a:lnL>
                      <a:noFill/>
                    </a:lnL>
                    <a:lnR>
                      <a:noFill/>
                    </a:lnR>
                    <a:lnT>
                      <a:noFill/>
                    </a:lnT>
                    <a:lnB>
                      <a:noFill/>
                    </a:lnB>
                  </a:tcPr>
                </a:tc>
                <a:tc>
                  <a:txBody>
                    <a:bodyPr/>
                    <a:lstStyle/>
                    <a:p>
                      <a:pPr marL="457200" marR="457200" algn="just">
                        <a:spcBef>
                          <a:spcPts val="0"/>
                        </a:spcBef>
                        <a:spcAft>
                          <a:spcPts val="500"/>
                        </a:spcAft>
                      </a:pPr>
                      <a:r>
                        <a:rPr lang="en-US" sz="1600" b="1" dirty="0" err="1">
                          <a:solidFill>
                            <a:srgbClr val="FF0000"/>
                          </a:solidFill>
                          <a:latin typeface="Calibri"/>
                          <a:ea typeface="Times New Roman"/>
                          <a:cs typeface="Times New Roman"/>
                        </a:rPr>
                        <a:t>CreateFile</a:t>
                      </a:r>
                      <a:r>
                        <a:rPr lang="en-US" sz="1600" b="1" dirty="0">
                          <a:solidFill>
                            <a:srgbClr val="FF0000"/>
                          </a:solidFill>
                          <a:latin typeface="Calibri"/>
                          <a:ea typeface="Times New Roman"/>
                          <a:cs typeface="Times New Roman"/>
                        </a:rPr>
                        <a:t>()</a:t>
                      </a:r>
                    </a:p>
                    <a:p>
                      <a:pPr marL="457200" marR="457200" algn="just">
                        <a:spcBef>
                          <a:spcPts val="0"/>
                        </a:spcBef>
                        <a:spcAft>
                          <a:spcPts val="500"/>
                        </a:spcAft>
                      </a:pPr>
                      <a:r>
                        <a:rPr lang="en-US" sz="1600" b="1" dirty="0" err="1">
                          <a:solidFill>
                            <a:srgbClr val="FF0000"/>
                          </a:solidFill>
                          <a:latin typeface="Calibri"/>
                          <a:ea typeface="Times New Roman"/>
                          <a:cs typeface="Times New Roman"/>
                        </a:rPr>
                        <a:t>ReadFile</a:t>
                      </a:r>
                      <a:r>
                        <a:rPr lang="en-US" sz="1600" b="1" dirty="0">
                          <a:solidFill>
                            <a:srgbClr val="FF0000"/>
                          </a:solidFill>
                          <a:latin typeface="Calibri"/>
                          <a:ea typeface="Times New Roman"/>
                          <a:cs typeface="Times New Roman"/>
                        </a:rPr>
                        <a:t>()</a:t>
                      </a:r>
                    </a:p>
                    <a:p>
                      <a:pPr marL="457200" marR="457200" algn="just">
                        <a:spcBef>
                          <a:spcPts val="0"/>
                        </a:spcBef>
                        <a:spcAft>
                          <a:spcPts val="500"/>
                        </a:spcAft>
                      </a:pPr>
                      <a:r>
                        <a:rPr lang="en-US" sz="1600" b="1" dirty="0" err="1">
                          <a:solidFill>
                            <a:srgbClr val="FF0000"/>
                          </a:solidFill>
                          <a:latin typeface="Calibri"/>
                          <a:ea typeface="Times New Roman"/>
                          <a:cs typeface="Times New Roman"/>
                        </a:rPr>
                        <a:t>WriteFile</a:t>
                      </a:r>
                      <a:r>
                        <a:rPr lang="en-US" sz="1600" b="1" dirty="0">
                          <a:solidFill>
                            <a:srgbClr val="FF0000"/>
                          </a:solidFill>
                          <a:latin typeface="Calibri"/>
                          <a:ea typeface="Times New Roman"/>
                          <a:cs typeface="Times New Roman"/>
                        </a:rPr>
                        <a:t>()</a:t>
                      </a:r>
                    </a:p>
                    <a:p>
                      <a:pPr marL="457200" marR="457200" algn="just">
                        <a:spcBef>
                          <a:spcPts val="0"/>
                        </a:spcBef>
                        <a:spcAft>
                          <a:spcPts val="500"/>
                        </a:spcAft>
                      </a:pPr>
                      <a:r>
                        <a:rPr lang="en-US" sz="1600" b="1" dirty="0" err="1">
                          <a:solidFill>
                            <a:srgbClr val="FF0000"/>
                          </a:solidFill>
                          <a:latin typeface="Calibri"/>
                          <a:ea typeface="Times New Roman"/>
                          <a:cs typeface="Times New Roman"/>
                        </a:rPr>
                        <a:t>CloseHandle</a:t>
                      </a:r>
                      <a:r>
                        <a:rPr lang="en-US" sz="1600" b="1" dirty="0">
                          <a:solidFill>
                            <a:srgbClr val="FF0000"/>
                          </a:solidFill>
                          <a:latin typeface="Calibri"/>
                          <a:ea typeface="Times New Roman"/>
                          <a:cs typeface="Times New Roman"/>
                        </a:rPr>
                        <a:t>()</a:t>
                      </a:r>
                    </a:p>
                  </a:txBody>
                  <a:tcPr marL="0" marR="0" marT="0" marB="0" anchor="ctr">
                    <a:lnL>
                      <a:noFill/>
                    </a:lnL>
                    <a:lnR>
                      <a:noFill/>
                    </a:lnR>
                    <a:lnT>
                      <a:noFill/>
                    </a:lnT>
                    <a:lnB>
                      <a:noFill/>
                    </a:lnB>
                  </a:tcPr>
                </a:tc>
                <a:tc>
                  <a:txBody>
                    <a:bodyPr/>
                    <a:lstStyle/>
                    <a:p>
                      <a:pPr marL="457200" marR="457200" algn="just">
                        <a:spcBef>
                          <a:spcPts val="0"/>
                        </a:spcBef>
                        <a:spcAft>
                          <a:spcPts val="500"/>
                        </a:spcAft>
                      </a:pPr>
                      <a:r>
                        <a:rPr lang="en-US" sz="1600" b="1" dirty="0">
                          <a:solidFill>
                            <a:srgbClr val="FF0000"/>
                          </a:solidFill>
                          <a:latin typeface="Calibri"/>
                          <a:ea typeface="Times New Roman"/>
                          <a:cs typeface="Times New Roman"/>
                        </a:rPr>
                        <a:t>open()</a:t>
                      </a:r>
                    </a:p>
                    <a:p>
                      <a:pPr marL="457200" marR="457200" algn="just">
                        <a:spcBef>
                          <a:spcPts val="0"/>
                        </a:spcBef>
                        <a:spcAft>
                          <a:spcPts val="500"/>
                        </a:spcAft>
                      </a:pPr>
                      <a:r>
                        <a:rPr lang="en-US" sz="1600" b="1" dirty="0">
                          <a:solidFill>
                            <a:srgbClr val="FF0000"/>
                          </a:solidFill>
                          <a:latin typeface="Calibri"/>
                          <a:ea typeface="Times New Roman"/>
                          <a:cs typeface="Times New Roman"/>
                        </a:rPr>
                        <a:t>read()</a:t>
                      </a:r>
                    </a:p>
                    <a:p>
                      <a:pPr marL="457200" marR="457200" algn="just">
                        <a:spcBef>
                          <a:spcPts val="0"/>
                        </a:spcBef>
                        <a:spcAft>
                          <a:spcPts val="500"/>
                        </a:spcAft>
                      </a:pPr>
                      <a:r>
                        <a:rPr lang="en-US" sz="1600" b="1" dirty="0">
                          <a:solidFill>
                            <a:srgbClr val="FF0000"/>
                          </a:solidFill>
                          <a:latin typeface="Calibri"/>
                          <a:ea typeface="Times New Roman"/>
                          <a:cs typeface="Times New Roman"/>
                        </a:rPr>
                        <a:t>write()</a:t>
                      </a:r>
                    </a:p>
                    <a:p>
                      <a:pPr marL="457200" marR="457200" algn="just">
                        <a:spcBef>
                          <a:spcPts val="0"/>
                        </a:spcBef>
                        <a:spcAft>
                          <a:spcPts val="500"/>
                        </a:spcAft>
                      </a:pPr>
                      <a:r>
                        <a:rPr lang="en-US" sz="1600" b="1" dirty="0">
                          <a:solidFill>
                            <a:srgbClr val="FF0000"/>
                          </a:solidFill>
                          <a:latin typeface="Calibri"/>
                          <a:ea typeface="Times New Roman"/>
                          <a:cs typeface="Times New Roman"/>
                        </a:rPr>
                        <a:t>close()</a:t>
                      </a:r>
                    </a:p>
                  </a:txBody>
                  <a:tcPr marL="0" marR="0" marT="0" marB="0" anchor="ctr">
                    <a:lnL>
                      <a:noFill/>
                    </a:lnL>
                    <a:lnR>
                      <a:noFill/>
                    </a:lnR>
                    <a:lnT>
                      <a:noFill/>
                    </a:lnT>
                    <a:lnB>
                      <a:noFill/>
                    </a:lnB>
                  </a:tcPr>
                </a:tc>
              </a:tr>
              <a:tr h="899006">
                <a:tc>
                  <a:txBody>
                    <a:bodyPr/>
                    <a:lstStyle/>
                    <a:p>
                      <a:pPr marL="457200" marR="457200" algn="just">
                        <a:lnSpc>
                          <a:spcPct val="115000"/>
                        </a:lnSpc>
                        <a:spcBef>
                          <a:spcPts val="0"/>
                        </a:spcBef>
                        <a:spcAft>
                          <a:spcPts val="1000"/>
                        </a:spcAft>
                      </a:pPr>
                      <a:r>
                        <a:rPr lang="en-CA" sz="2000" b="1" dirty="0">
                          <a:solidFill>
                            <a:srgbClr val="00B050"/>
                          </a:solidFill>
                          <a:latin typeface="Times New Roman"/>
                          <a:ea typeface="Times New Roman"/>
                          <a:cs typeface="Times New Roman"/>
                        </a:rPr>
                        <a:t>Device Management</a:t>
                      </a:r>
                      <a:endParaRPr lang="en-US" sz="2000" b="1" dirty="0">
                        <a:solidFill>
                          <a:srgbClr val="00B050"/>
                        </a:solidFill>
                        <a:latin typeface="Calibri"/>
                        <a:ea typeface="Times New Roman"/>
                        <a:cs typeface="Times New Roman"/>
                      </a:endParaRPr>
                    </a:p>
                  </a:txBody>
                  <a:tcPr marL="0" marR="0" marT="0" marB="0" anchor="ctr">
                    <a:lnL>
                      <a:noFill/>
                    </a:lnL>
                    <a:lnR>
                      <a:noFill/>
                    </a:lnR>
                    <a:lnT>
                      <a:noFill/>
                    </a:lnT>
                    <a:lnB>
                      <a:noFill/>
                    </a:lnB>
                  </a:tcPr>
                </a:tc>
                <a:tc>
                  <a:txBody>
                    <a:bodyPr/>
                    <a:lstStyle/>
                    <a:p>
                      <a:pPr marL="457200" marR="457200" algn="just">
                        <a:spcBef>
                          <a:spcPts val="0"/>
                        </a:spcBef>
                        <a:spcAft>
                          <a:spcPts val="500"/>
                        </a:spcAft>
                      </a:pPr>
                      <a:r>
                        <a:rPr lang="en-US" sz="1600" b="1" dirty="0" err="1">
                          <a:solidFill>
                            <a:srgbClr val="00B050"/>
                          </a:solidFill>
                          <a:latin typeface="Calibri"/>
                          <a:ea typeface="Times New Roman"/>
                          <a:cs typeface="Times New Roman"/>
                        </a:rPr>
                        <a:t>SetConsoleMode</a:t>
                      </a:r>
                      <a:r>
                        <a:rPr lang="en-US" sz="1600" b="1" dirty="0">
                          <a:solidFill>
                            <a:srgbClr val="00B050"/>
                          </a:solidFill>
                          <a:latin typeface="Calibri"/>
                          <a:ea typeface="Times New Roman"/>
                          <a:cs typeface="Times New Roman"/>
                        </a:rPr>
                        <a:t>()</a:t>
                      </a:r>
                    </a:p>
                    <a:p>
                      <a:pPr marL="457200" marR="457200" algn="just">
                        <a:spcBef>
                          <a:spcPts val="0"/>
                        </a:spcBef>
                        <a:spcAft>
                          <a:spcPts val="500"/>
                        </a:spcAft>
                      </a:pPr>
                      <a:r>
                        <a:rPr lang="en-US" sz="1600" b="1" dirty="0" err="1">
                          <a:solidFill>
                            <a:srgbClr val="00B050"/>
                          </a:solidFill>
                          <a:latin typeface="Calibri"/>
                          <a:ea typeface="Times New Roman"/>
                          <a:cs typeface="Times New Roman"/>
                        </a:rPr>
                        <a:t>ReadConsole</a:t>
                      </a:r>
                      <a:r>
                        <a:rPr lang="en-US" sz="1600" b="1" dirty="0">
                          <a:solidFill>
                            <a:srgbClr val="00B050"/>
                          </a:solidFill>
                          <a:latin typeface="Calibri"/>
                          <a:ea typeface="Times New Roman"/>
                          <a:cs typeface="Times New Roman"/>
                        </a:rPr>
                        <a:t>()</a:t>
                      </a:r>
                    </a:p>
                    <a:p>
                      <a:pPr marL="457200" marR="457200" algn="just">
                        <a:spcBef>
                          <a:spcPts val="0"/>
                        </a:spcBef>
                        <a:spcAft>
                          <a:spcPts val="500"/>
                        </a:spcAft>
                      </a:pPr>
                      <a:r>
                        <a:rPr lang="en-US" sz="1600" b="1" dirty="0" err="1">
                          <a:solidFill>
                            <a:srgbClr val="00B050"/>
                          </a:solidFill>
                          <a:latin typeface="Calibri"/>
                          <a:ea typeface="Times New Roman"/>
                          <a:cs typeface="Times New Roman"/>
                        </a:rPr>
                        <a:t>WriteConsole</a:t>
                      </a:r>
                      <a:r>
                        <a:rPr lang="en-US" sz="1600" b="1" dirty="0">
                          <a:solidFill>
                            <a:srgbClr val="00B050"/>
                          </a:solidFill>
                          <a:latin typeface="Calibri"/>
                          <a:ea typeface="Times New Roman"/>
                          <a:cs typeface="Times New Roman"/>
                        </a:rPr>
                        <a:t>()</a:t>
                      </a:r>
                    </a:p>
                  </a:txBody>
                  <a:tcPr marL="0" marR="0" marT="0" marB="0" anchor="ctr">
                    <a:lnL>
                      <a:noFill/>
                    </a:lnL>
                    <a:lnR>
                      <a:noFill/>
                    </a:lnR>
                    <a:lnT>
                      <a:noFill/>
                    </a:lnT>
                    <a:lnB>
                      <a:noFill/>
                    </a:lnB>
                  </a:tcPr>
                </a:tc>
                <a:tc>
                  <a:txBody>
                    <a:bodyPr/>
                    <a:lstStyle/>
                    <a:p>
                      <a:pPr marL="457200" marR="457200" algn="just">
                        <a:spcBef>
                          <a:spcPts val="0"/>
                        </a:spcBef>
                        <a:spcAft>
                          <a:spcPts val="500"/>
                        </a:spcAft>
                      </a:pPr>
                      <a:r>
                        <a:rPr lang="en-US" sz="1600" b="1" dirty="0" err="1">
                          <a:solidFill>
                            <a:srgbClr val="00B050"/>
                          </a:solidFill>
                          <a:latin typeface="Calibri"/>
                          <a:ea typeface="Times New Roman"/>
                          <a:cs typeface="Times New Roman"/>
                        </a:rPr>
                        <a:t>ioctl</a:t>
                      </a:r>
                      <a:r>
                        <a:rPr lang="en-US" sz="1600" b="1" dirty="0">
                          <a:solidFill>
                            <a:srgbClr val="00B050"/>
                          </a:solidFill>
                          <a:latin typeface="Calibri"/>
                          <a:ea typeface="Times New Roman"/>
                          <a:cs typeface="Times New Roman"/>
                        </a:rPr>
                        <a:t>()</a:t>
                      </a:r>
                    </a:p>
                    <a:p>
                      <a:pPr marL="457200" marR="457200" algn="just">
                        <a:spcBef>
                          <a:spcPts val="0"/>
                        </a:spcBef>
                        <a:spcAft>
                          <a:spcPts val="500"/>
                        </a:spcAft>
                      </a:pPr>
                      <a:r>
                        <a:rPr lang="en-US" sz="1600" b="1" dirty="0">
                          <a:solidFill>
                            <a:srgbClr val="00B050"/>
                          </a:solidFill>
                          <a:latin typeface="Calibri"/>
                          <a:ea typeface="Times New Roman"/>
                          <a:cs typeface="Times New Roman"/>
                        </a:rPr>
                        <a:t>read()</a:t>
                      </a:r>
                    </a:p>
                    <a:p>
                      <a:pPr marL="457200" marR="457200" algn="just">
                        <a:spcBef>
                          <a:spcPts val="0"/>
                        </a:spcBef>
                        <a:spcAft>
                          <a:spcPts val="500"/>
                        </a:spcAft>
                      </a:pPr>
                      <a:r>
                        <a:rPr lang="en-US" sz="1600" b="1" dirty="0">
                          <a:solidFill>
                            <a:srgbClr val="00B050"/>
                          </a:solidFill>
                          <a:latin typeface="Calibri"/>
                          <a:ea typeface="Times New Roman"/>
                          <a:cs typeface="Times New Roman"/>
                        </a:rPr>
                        <a:t>write()</a:t>
                      </a:r>
                    </a:p>
                  </a:txBody>
                  <a:tcPr marL="0" marR="0" marT="0" marB="0" anchor="ctr">
                    <a:lnL>
                      <a:noFill/>
                    </a:lnL>
                    <a:lnR>
                      <a:noFill/>
                    </a:lnR>
                    <a:lnT>
                      <a:noFill/>
                    </a:lnT>
                    <a:lnB>
                      <a:noFill/>
                    </a:lnB>
                  </a:tcPr>
                </a:tc>
              </a:tr>
              <a:tr h="1133529">
                <a:tc>
                  <a:txBody>
                    <a:bodyPr/>
                    <a:lstStyle/>
                    <a:p>
                      <a:pPr marL="457200" marR="457200" algn="just">
                        <a:lnSpc>
                          <a:spcPct val="115000"/>
                        </a:lnSpc>
                        <a:spcBef>
                          <a:spcPts val="0"/>
                        </a:spcBef>
                        <a:spcAft>
                          <a:spcPts val="1000"/>
                        </a:spcAft>
                      </a:pPr>
                      <a:r>
                        <a:rPr lang="en-CA" sz="2000" b="1" dirty="0">
                          <a:solidFill>
                            <a:srgbClr val="7030A0"/>
                          </a:solidFill>
                          <a:latin typeface="Times New Roman"/>
                          <a:ea typeface="Times New Roman"/>
                          <a:cs typeface="Times New Roman"/>
                        </a:rPr>
                        <a:t>Information Maintenance</a:t>
                      </a:r>
                      <a:endParaRPr lang="en-US" sz="2000" b="1" dirty="0">
                        <a:solidFill>
                          <a:srgbClr val="7030A0"/>
                        </a:solidFill>
                        <a:latin typeface="Calibri"/>
                        <a:ea typeface="Times New Roman"/>
                        <a:cs typeface="Times New Roman"/>
                      </a:endParaRPr>
                    </a:p>
                  </a:txBody>
                  <a:tcPr marL="0" marR="0" marT="0" marB="0" anchor="ctr">
                    <a:lnL>
                      <a:noFill/>
                    </a:lnL>
                    <a:lnR>
                      <a:noFill/>
                    </a:lnR>
                    <a:lnT>
                      <a:noFill/>
                    </a:lnT>
                    <a:lnB>
                      <a:noFill/>
                    </a:lnB>
                  </a:tcPr>
                </a:tc>
                <a:tc>
                  <a:txBody>
                    <a:bodyPr/>
                    <a:lstStyle/>
                    <a:p>
                      <a:pPr marL="457200" marR="457200" algn="just">
                        <a:spcBef>
                          <a:spcPts val="0"/>
                        </a:spcBef>
                        <a:spcAft>
                          <a:spcPts val="500"/>
                        </a:spcAft>
                      </a:pPr>
                      <a:r>
                        <a:rPr lang="en-US" sz="1600" b="1" dirty="0" err="1">
                          <a:solidFill>
                            <a:srgbClr val="7030A0"/>
                          </a:solidFill>
                          <a:latin typeface="Calibri"/>
                          <a:ea typeface="Times New Roman"/>
                          <a:cs typeface="Times New Roman"/>
                        </a:rPr>
                        <a:t>GetCurrentProcessID</a:t>
                      </a:r>
                      <a:r>
                        <a:rPr lang="en-US" sz="1600" b="1" dirty="0">
                          <a:solidFill>
                            <a:srgbClr val="7030A0"/>
                          </a:solidFill>
                          <a:latin typeface="Calibri"/>
                          <a:ea typeface="Times New Roman"/>
                          <a:cs typeface="Times New Roman"/>
                        </a:rPr>
                        <a:t>()</a:t>
                      </a:r>
                    </a:p>
                    <a:p>
                      <a:pPr marL="457200" marR="457200" algn="just">
                        <a:spcBef>
                          <a:spcPts val="0"/>
                        </a:spcBef>
                        <a:spcAft>
                          <a:spcPts val="500"/>
                        </a:spcAft>
                      </a:pPr>
                      <a:r>
                        <a:rPr lang="en-US" sz="1600" b="1" dirty="0" err="1">
                          <a:solidFill>
                            <a:srgbClr val="7030A0"/>
                          </a:solidFill>
                          <a:latin typeface="Calibri"/>
                          <a:ea typeface="Times New Roman"/>
                          <a:cs typeface="Times New Roman"/>
                        </a:rPr>
                        <a:t>SetTimer</a:t>
                      </a:r>
                      <a:r>
                        <a:rPr lang="en-US" sz="1600" b="1" dirty="0">
                          <a:solidFill>
                            <a:srgbClr val="7030A0"/>
                          </a:solidFill>
                          <a:latin typeface="Calibri"/>
                          <a:ea typeface="Times New Roman"/>
                          <a:cs typeface="Times New Roman"/>
                        </a:rPr>
                        <a:t>()</a:t>
                      </a:r>
                    </a:p>
                    <a:p>
                      <a:pPr marL="457200" marR="457200" algn="just">
                        <a:spcBef>
                          <a:spcPts val="0"/>
                        </a:spcBef>
                        <a:spcAft>
                          <a:spcPts val="500"/>
                        </a:spcAft>
                      </a:pPr>
                      <a:r>
                        <a:rPr lang="en-US" sz="1600" b="1" dirty="0">
                          <a:solidFill>
                            <a:srgbClr val="7030A0"/>
                          </a:solidFill>
                          <a:latin typeface="Calibri"/>
                          <a:ea typeface="Times New Roman"/>
                          <a:cs typeface="Times New Roman"/>
                        </a:rPr>
                        <a:t>Sleep()</a:t>
                      </a:r>
                    </a:p>
                  </a:txBody>
                  <a:tcPr marL="0" marR="0" marT="0" marB="0" anchor="ctr">
                    <a:lnL>
                      <a:noFill/>
                    </a:lnL>
                    <a:lnR>
                      <a:noFill/>
                    </a:lnR>
                    <a:lnT>
                      <a:noFill/>
                    </a:lnT>
                    <a:lnB>
                      <a:noFill/>
                    </a:lnB>
                  </a:tcPr>
                </a:tc>
                <a:tc>
                  <a:txBody>
                    <a:bodyPr/>
                    <a:lstStyle/>
                    <a:p>
                      <a:pPr marL="457200" marR="457200" algn="just">
                        <a:spcBef>
                          <a:spcPts val="0"/>
                        </a:spcBef>
                        <a:spcAft>
                          <a:spcPts val="500"/>
                        </a:spcAft>
                      </a:pPr>
                      <a:r>
                        <a:rPr lang="en-US" sz="1600" b="1" dirty="0" err="1">
                          <a:solidFill>
                            <a:srgbClr val="7030A0"/>
                          </a:solidFill>
                          <a:latin typeface="Calibri"/>
                          <a:ea typeface="Times New Roman"/>
                          <a:cs typeface="Times New Roman"/>
                        </a:rPr>
                        <a:t>getpid</a:t>
                      </a:r>
                      <a:r>
                        <a:rPr lang="en-US" sz="1600" b="1" dirty="0">
                          <a:solidFill>
                            <a:srgbClr val="7030A0"/>
                          </a:solidFill>
                          <a:latin typeface="Calibri"/>
                          <a:ea typeface="Times New Roman"/>
                          <a:cs typeface="Times New Roman"/>
                        </a:rPr>
                        <a:t>()</a:t>
                      </a:r>
                    </a:p>
                    <a:p>
                      <a:pPr marL="457200" marR="457200" algn="just">
                        <a:spcBef>
                          <a:spcPts val="0"/>
                        </a:spcBef>
                        <a:spcAft>
                          <a:spcPts val="500"/>
                        </a:spcAft>
                      </a:pPr>
                      <a:r>
                        <a:rPr lang="en-US" sz="1600" b="1" dirty="0">
                          <a:solidFill>
                            <a:srgbClr val="7030A0"/>
                          </a:solidFill>
                          <a:latin typeface="Calibri"/>
                          <a:ea typeface="Times New Roman"/>
                          <a:cs typeface="Times New Roman"/>
                        </a:rPr>
                        <a:t>alarm()</a:t>
                      </a:r>
                    </a:p>
                    <a:p>
                      <a:pPr marL="457200" marR="457200" algn="just">
                        <a:spcBef>
                          <a:spcPts val="0"/>
                        </a:spcBef>
                        <a:spcAft>
                          <a:spcPts val="500"/>
                        </a:spcAft>
                      </a:pPr>
                      <a:r>
                        <a:rPr lang="en-US" sz="1600" b="1" dirty="0">
                          <a:solidFill>
                            <a:srgbClr val="7030A0"/>
                          </a:solidFill>
                          <a:latin typeface="Calibri"/>
                          <a:ea typeface="Times New Roman"/>
                          <a:cs typeface="Times New Roman"/>
                        </a:rPr>
                        <a:t>sleep()</a:t>
                      </a:r>
                    </a:p>
                  </a:txBody>
                  <a:tcPr marL="0" marR="0" marT="0" marB="0" anchor="ctr">
                    <a:lnL>
                      <a:noFill/>
                    </a:lnL>
                    <a:lnR>
                      <a:noFill/>
                    </a:lnR>
                    <a:lnT>
                      <a:noFill/>
                    </a:lnT>
                    <a:lnB>
                      <a:noFill/>
                    </a:lnB>
                  </a:tcPr>
                </a:tc>
              </a:tr>
              <a:tr h="899006">
                <a:tc>
                  <a:txBody>
                    <a:bodyPr/>
                    <a:lstStyle/>
                    <a:p>
                      <a:pPr marL="457200" marR="457200" algn="just">
                        <a:lnSpc>
                          <a:spcPct val="115000"/>
                        </a:lnSpc>
                        <a:spcBef>
                          <a:spcPts val="0"/>
                        </a:spcBef>
                        <a:spcAft>
                          <a:spcPts val="1000"/>
                        </a:spcAft>
                      </a:pPr>
                      <a:r>
                        <a:rPr lang="en-CA" sz="2000" b="1" dirty="0">
                          <a:solidFill>
                            <a:schemeClr val="accent4">
                              <a:lumMod val="50000"/>
                            </a:schemeClr>
                          </a:solidFill>
                          <a:latin typeface="Times New Roman"/>
                          <a:ea typeface="Times New Roman"/>
                          <a:cs typeface="Times New Roman"/>
                        </a:rPr>
                        <a:t>Communication</a:t>
                      </a:r>
                      <a:endParaRPr lang="en-US" sz="2000" b="1" dirty="0">
                        <a:solidFill>
                          <a:schemeClr val="accent4">
                            <a:lumMod val="50000"/>
                          </a:schemeClr>
                        </a:solidFill>
                        <a:latin typeface="Calibri"/>
                        <a:ea typeface="Times New Roman"/>
                        <a:cs typeface="Times New Roman"/>
                      </a:endParaRPr>
                    </a:p>
                  </a:txBody>
                  <a:tcPr marL="0" marR="0" marT="0" marB="0" anchor="ctr">
                    <a:lnL>
                      <a:noFill/>
                    </a:lnL>
                    <a:lnR>
                      <a:noFill/>
                    </a:lnR>
                    <a:lnT>
                      <a:noFill/>
                    </a:lnT>
                    <a:lnB>
                      <a:noFill/>
                    </a:lnB>
                  </a:tcPr>
                </a:tc>
                <a:tc>
                  <a:txBody>
                    <a:bodyPr/>
                    <a:lstStyle/>
                    <a:p>
                      <a:pPr marL="457200" marR="457200" algn="just">
                        <a:spcBef>
                          <a:spcPts val="0"/>
                        </a:spcBef>
                        <a:spcAft>
                          <a:spcPts val="500"/>
                        </a:spcAft>
                      </a:pPr>
                      <a:r>
                        <a:rPr lang="en-US" sz="1600" b="1" dirty="0" err="1">
                          <a:solidFill>
                            <a:schemeClr val="accent4">
                              <a:lumMod val="50000"/>
                            </a:schemeClr>
                          </a:solidFill>
                          <a:latin typeface="Calibri"/>
                          <a:ea typeface="Times New Roman"/>
                          <a:cs typeface="Times New Roman"/>
                        </a:rPr>
                        <a:t>CreatePipe</a:t>
                      </a:r>
                      <a:r>
                        <a:rPr lang="en-US" sz="1600" b="1" dirty="0">
                          <a:solidFill>
                            <a:schemeClr val="accent4">
                              <a:lumMod val="50000"/>
                            </a:schemeClr>
                          </a:solidFill>
                          <a:latin typeface="Calibri"/>
                          <a:ea typeface="Times New Roman"/>
                          <a:cs typeface="Times New Roman"/>
                        </a:rPr>
                        <a:t>()</a:t>
                      </a:r>
                    </a:p>
                    <a:p>
                      <a:pPr marL="457200" marR="457200" algn="just">
                        <a:spcBef>
                          <a:spcPts val="0"/>
                        </a:spcBef>
                        <a:spcAft>
                          <a:spcPts val="500"/>
                        </a:spcAft>
                      </a:pPr>
                      <a:r>
                        <a:rPr lang="en-US" sz="1600" b="1" dirty="0" err="1">
                          <a:solidFill>
                            <a:schemeClr val="accent4">
                              <a:lumMod val="50000"/>
                            </a:schemeClr>
                          </a:solidFill>
                          <a:latin typeface="Calibri"/>
                          <a:ea typeface="Times New Roman"/>
                          <a:cs typeface="Times New Roman"/>
                        </a:rPr>
                        <a:t>CreateFileMapping</a:t>
                      </a:r>
                      <a:r>
                        <a:rPr lang="en-US" sz="1600" b="1" dirty="0">
                          <a:solidFill>
                            <a:schemeClr val="accent4">
                              <a:lumMod val="50000"/>
                            </a:schemeClr>
                          </a:solidFill>
                          <a:latin typeface="Calibri"/>
                          <a:ea typeface="Times New Roman"/>
                          <a:cs typeface="Times New Roman"/>
                        </a:rPr>
                        <a:t>()</a:t>
                      </a:r>
                    </a:p>
                    <a:p>
                      <a:pPr marL="457200" marR="457200" algn="just">
                        <a:spcBef>
                          <a:spcPts val="0"/>
                        </a:spcBef>
                        <a:spcAft>
                          <a:spcPts val="500"/>
                        </a:spcAft>
                      </a:pPr>
                      <a:r>
                        <a:rPr lang="en-US" sz="1600" b="1" dirty="0" err="1">
                          <a:solidFill>
                            <a:schemeClr val="accent4">
                              <a:lumMod val="50000"/>
                            </a:schemeClr>
                          </a:solidFill>
                          <a:latin typeface="Calibri"/>
                          <a:ea typeface="Times New Roman"/>
                          <a:cs typeface="Times New Roman"/>
                        </a:rPr>
                        <a:t>MapViewOfFile</a:t>
                      </a:r>
                      <a:r>
                        <a:rPr lang="en-US" sz="1600" b="1" dirty="0">
                          <a:solidFill>
                            <a:schemeClr val="accent4">
                              <a:lumMod val="50000"/>
                            </a:schemeClr>
                          </a:solidFill>
                          <a:latin typeface="Calibri"/>
                          <a:ea typeface="Times New Roman"/>
                          <a:cs typeface="Times New Roman"/>
                        </a:rPr>
                        <a:t>()</a:t>
                      </a:r>
                    </a:p>
                  </a:txBody>
                  <a:tcPr marL="0" marR="0" marT="0" marB="0" anchor="ctr">
                    <a:lnL>
                      <a:noFill/>
                    </a:lnL>
                    <a:lnR>
                      <a:noFill/>
                    </a:lnR>
                    <a:lnT>
                      <a:noFill/>
                    </a:lnT>
                    <a:lnB>
                      <a:noFill/>
                    </a:lnB>
                  </a:tcPr>
                </a:tc>
                <a:tc>
                  <a:txBody>
                    <a:bodyPr/>
                    <a:lstStyle/>
                    <a:p>
                      <a:pPr marL="457200" marR="457200" algn="just">
                        <a:spcBef>
                          <a:spcPts val="0"/>
                        </a:spcBef>
                        <a:spcAft>
                          <a:spcPts val="500"/>
                        </a:spcAft>
                      </a:pPr>
                      <a:r>
                        <a:rPr lang="en-US" sz="1600" b="1" dirty="0">
                          <a:solidFill>
                            <a:schemeClr val="accent4">
                              <a:lumMod val="50000"/>
                            </a:schemeClr>
                          </a:solidFill>
                          <a:latin typeface="Calibri"/>
                          <a:ea typeface="Times New Roman"/>
                          <a:cs typeface="Times New Roman"/>
                        </a:rPr>
                        <a:t>pipe()</a:t>
                      </a:r>
                    </a:p>
                    <a:p>
                      <a:pPr marL="457200" marR="457200" algn="just">
                        <a:spcBef>
                          <a:spcPts val="0"/>
                        </a:spcBef>
                        <a:spcAft>
                          <a:spcPts val="500"/>
                        </a:spcAft>
                      </a:pPr>
                      <a:r>
                        <a:rPr lang="en-US" sz="1600" b="1" dirty="0" err="1">
                          <a:solidFill>
                            <a:schemeClr val="accent4">
                              <a:lumMod val="50000"/>
                            </a:schemeClr>
                          </a:solidFill>
                          <a:latin typeface="Calibri"/>
                          <a:ea typeface="Times New Roman"/>
                          <a:cs typeface="Times New Roman"/>
                        </a:rPr>
                        <a:t>shmget</a:t>
                      </a:r>
                      <a:r>
                        <a:rPr lang="en-US" sz="1600" b="1" dirty="0">
                          <a:solidFill>
                            <a:schemeClr val="accent4">
                              <a:lumMod val="50000"/>
                            </a:schemeClr>
                          </a:solidFill>
                          <a:latin typeface="Calibri"/>
                          <a:ea typeface="Times New Roman"/>
                          <a:cs typeface="Times New Roman"/>
                        </a:rPr>
                        <a:t>()</a:t>
                      </a:r>
                    </a:p>
                    <a:p>
                      <a:pPr marL="457200" marR="457200" algn="just">
                        <a:spcBef>
                          <a:spcPts val="0"/>
                        </a:spcBef>
                        <a:spcAft>
                          <a:spcPts val="500"/>
                        </a:spcAft>
                      </a:pPr>
                      <a:r>
                        <a:rPr lang="en-US" sz="1600" b="1" dirty="0" err="1">
                          <a:solidFill>
                            <a:schemeClr val="accent4">
                              <a:lumMod val="50000"/>
                            </a:schemeClr>
                          </a:solidFill>
                          <a:latin typeface="Calibri"/>
                          <a:ea typeface="Times New Roman"/>
                          <a:cs typeface="Times New Roman"/>
                        </a:rPr>
                        <a:t>mmap</a:t>
                      </a:r>
                      <a:r>
                        <a:rPr lang="en-US" sz="1600" b="1" dirty="0">
                          <a:solidFill>
                            <a:schemeClr val="accent4">
                              <a:lumMod val="50000"/>
                            </a:schemeClr>
                          </a:solidFill>
                          <a:latin typeface="Calibri"/>
                          <a:ea typeface="Times New Roman"/>
                          <a:cs typeface="Times New Roman"/>
                        </a:rPr>
                        <a:t>()</a:t>
                      </a:r>
                    </a:p>
                  </a:txBody>
                  <a:tcPr marL="0" marR="0" marT="0" marB="0" anchor="ctr">
                    <a:lnL>
                      <a:noFill/>
                    </a:lnL>
                    <a:lnR>
                      <a:noFill/>
                    </a:lnR>
                    <a:lnT>
                      <a:noFill/>
                    </a:lnT>
                    <a:lnB>
                      <a:noFill/>
                    </a:lnB>
                  </a:tcPr>
                </a:tc>
              </a:tr>
            </a:tbl>
          </a:graphicData>
        </a:graphic>
      </p:graphicFrame>
    </p:spTree>
  </p:cSld>
  <p:clrMapOvr>
    <a:masterClrMapping/>
  </p:clrMapOvr>
  <p:transition>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674</TotalTime>
  <Words>4102</Words>
  <Application>Microsoft Office PowerPoint</Application>
  <PresentationFormat>On-screen Show (4:3)</PresentationFormat>
  <Paragraphs>728</Paragraphs>
  <Slides>94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94</vt:i4>
      </vt:variant>
    </vt:vector>
  </HeadingPairs>
  <TitlesOfParts>
    <vt:vector size="102" baseType="lpstr">
      <vt:lpstr>Arial</vt:lpstr>
      <vt:lpstr>Calibri</vt:lpstr>
      <vt:lpstr>Constantia</vt:lpstr>
      <vt:lpstr>Calisto MT</vt:lpstr>
      <vt:lpstr>Wingdings</vt:lpstr>
      <vt:lpstr>Times New Roman</vt:lpstr>
      <vt:lpstr>Wingdings 2</vt:lpstr>
      <vt:lpstr>Flow</vt:lpstr>
      <vt:lpstr>   OPEARTING SYSTEMS UNIT-1</vt:lpstr>
      <vt:lpstr>JNTUH SYLLABUS AS PER UNITS</vt:lpstr>
      <vt:lpstr>Slide 3</vt:lpstr>
      <vt:lpstr>Slide 4</vt:lpstr>
      <vt:lpstr>Slide 5</vt:lpstr>
      <vt:lpstr>Slide 6</vt:lpstr>
      <vt:lpstr>UNIT-1  Operating System -Introduction</vt:lpstr>
      <vt:lpstr>OPERATING SYSTEM</vt:lpstr>
      <vt:lpstr>Slide 9</vt:lpstr>
      <vt:lpstr>Slide 10</vt:lpstr>
      <vt:lpstr>CONTD…</vt:lpstr>
      <vt:lpstr>Slide 12</vt:lpstr>
      <vt:lpstr>Slide 13</vt:lpstr>
      <vt:lpstr>Slide 14</vt:lpstr>
      <vt:lpstr>Slide 15</vt:lpstr>
      <vt:lpstr>Slide 16</vt:lpstr>
      <vt:lpstr>Slide 17</vt:lpstr>
      <vt:lpstr>Slide 18</vt:lpstr>
      <vt:lpstr>Slide 19</vt:lpstr>
      <vt:lpstr>Slide 20</vt:lpstr>
      <vt:lpstr>Slide 21</vt:lpstr>
      <vt:lpstr>Slide 22</vt:lpstr>
      <vt:lpstr>ROLE OF AN OS</vt:lpstr>
      <vt:lpstr>Computer System</vt:lpstr>
      <vt:lpstr>EVOLUTION OF OPERATING SYSTEMS</vt:lpstr>
      <vt:lpstr>EVOLUTION OF OPERATING SYSTEMS</vt:lpstr>
      <vt:lpstr>SERIAL PROCESSING</vt:lpstr>
      <vt:lpstr>SIMPLE BATCH SYSTEM</vt:lpstr>
      <vt:lpstr>SIMPLE BATCH SYSTEM</vt:lpstr>
      <vt:lpstr>BOS(BATCH OPERATING SYSTEM)</vt:lpstr>
      <vt:lpstr>MODES OF OPERATION</vt:lpstr>
      <vt:lpstr>Where does OS fit in?</vt:lpstr>
      <vt:lpstr>MULTI PROGRAMMED SYSTEM</vt:lpstr>
      <vt:lpstr>Contd…</vt:lpstr>
      <vt:lpstr>Memory layout for Multiprogramming System</vt:lpstr>
      <vt:lpstr>MULTI PROGRAMMED SYSTEM</vt:lpstr>
      <vt:lpstr>UNIPROGRAMMING</vt:lpstr>
      <vt:lpstr>MULTIPROGRAMMING</vt:lpstr>
      <vt:lpstr>MULTIPROGRAMMING</vt:lpstr>
      <vt:lpstr>MULTIPROGRAMMING EXAMPLE</vt:lpstr>
      <vt:lpstr>EFFECTS OF RESOURCE UTILIZATION</vt:lpstr>
      <vt:lpstr>Slide 42</vt:lpstr>
      <vt:lpstr>TIME SHARING SYSTEMS</vt:lpstr>
      <vt:lpstr>                  Time-sharing or multitasking is a logical extension of multiprogramming. </vt:lpstr>
      <vt:lpstr>Advantages of Timesharing systems</vt:lpstr>
      <vt:lpstr>Disadvantages of Time-sharing systems</vt:lpstr>
      <vt:lpstr>Slide 47</vt:lpstr>
      <vt:lpstr>PERSONAL COMPUTER</vt:lpstr>
      <vt:lpstr>PARALLEL SYSTEMS </vt:lpstr>
      <vt:lpstr>PARALLEL SYSTEMS </vt:lpstr>
      <vt:lpstr>                   ADVANTAGES  </vt:lpstr>
      <vt:lpstr>CONTD…</vt:lpstr>
      <vt:lpstr>DISTRIBUTED SYSTEMS</vt:lpstr>
      <vt:lpstr>Slide 54</vt:lpstr>
      <vt:lpstr>Slide 55</vt:lpstr>
      <vt:lpstr>Contd…</vt:lpstr>
      <vt:lpstr>DISTRIBUTED SYSTEMS</vt:lpstr>
      <vt:lpstr>Advantages of Distributed systems</vt:lpstr>
      <vt:lpstr>DIFFERENCES</vt:lpstr>
      <vt:lpstr>COMPARISON</vt:lpstr>
      <vt:lpstr>REAL-TIME SYSTEMS </vt:lpstr>
      <vt:lpstr>       TYPES OF REAL TIME SYSTEMS</vt:lpstr>
      <vt:lpstr>Slide 63</vt:lpstr>
      <vt:lpstr>     OPERATING SYSTEM SERVICES </vt:lpstr>
      <vt:lpstr>Slide 65</vt:lpstr>
      <vt:lpstr>DIFFERENCES</vt:lpstr>
      <vt:lpstr>Slide 67</vt:lpstr>
      <vt:lpstr>        1.PROGRAM EXECUTION </vt:lpstr>
      <vt:lpstr>Major Activities</vt:lpstr>
      <vt:lpstr>Slide 70</vt:lpstr>
      <vt:lpstr>   2.I/O Operation </vt:lpstr>
      <vt:lpstr>For specific devices, special functions may be desired (such as recording to a CD or DVD drive or blanking a display screen).  </vt:lpstr>
      <vt:lpstr>Slide 73</vt:lpstr>
      <vt:lpstr>3.File system manipulation </vt:lpstr>
      <vt:lpstr>Major Activities</vt:lpstr>
      <vt:lpstr>4.Communication </vt:lpstr>
      <vt:lpstr> 5.Error Detection </vt:lpstr>
      <vt:lpstr>. 6.Resource allocation  </vt:lpstr>
      <vt:lpstr> 7.Protection and security.  </vt:lpstr>
      <vt:lpstr> 8.Accounting </vt:lpstr>
      <vt:lpstr>System Calls</vt:lpstr>
      <vt:lpstr>System Calls</vt:lpstr>
      <vt:lpstr>Slide 83</vt:lpstr>
      <vt:lpstr>Slide 84</vt:lpstr>
      <vt:lpstr>That means the system will be in a safe state even if a       program in user mode crashes .             </vt:lpstr>
      <vt:lpstr>System Calls</vt:lpstr>
      <vt:lpstr>Types of System Calls </vt:lpstr>
      <vt:lpstr>SYSTEM CALLS OVERVIEW</vt:lpstr>
      <vt:lpstr>1.Process Control </vt:lpstr>
      <vt:lpstr>2.File Management </vt:lpstr>
      <vt:lpstr>3.Device Management </vt:lpstr>
      <vt:lpstr>4.Information Maintenance </vt:lpstr>
      <vt:lpstr>5.Communication </vt:lpstr>
      <vt:lpstr>Slide 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dc:title>
  <dc:creator>Eggen, Roger</dc:creator>
  <cp:lastModifiedBy>AI&amp;ML P.A</cp:lastModifiedBy>
  <cp:revision>62</cp:revision>
  <dcterms:created xsi:type="dcterms:W3CDTF">2021-02-07T11:43:24Z</dcterms:created>
  <dcterms:modified xsi:type="dcterms:W3CDTF">2022-05-09T09:26:01Z</dcterms:modified>
</cp:coreProperties>
</file>