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63412-00FC-470B-A89D-8A6CFFD1727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37093-E8C1-4826-B809-ECB5CCA1CC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90CDA-95A4-4BB5-BA8F-4D9D201D1A17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CE3C3-EF05-42A5-BFE9-8B7D4BAB82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Binary search Algorithm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/>
          </a:bodyPr>
          <a:lstStyle/>
          <a:p>
            <a:pPr fontAlgn="base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Given a sorted array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[] of n elements, write a function to search a given element x in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arr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[].</a:t>
            </a:r>
          </a:p>
          <a:p>
            <a:pPr fontAlgn="base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 simple approach is to do </a:t>
            </a:r>
            <a:r>
              <a:rPr lang="en-U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Linear Search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time complexity of above algorithm is O(n). Another approach to perform the same task is using Binary Search.</a:t>
            </a:r>
          </a:p>
          <a:p>
            <a:pPr fontAlgn="base">
              <a:buNone/>
            </a:pPr>
            <a:endParaRPr lang="en-US" sz="22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sz="2200" b="1" u="sng" dirty="0" smtClean="0">
                <a:latin typeface="Times New Roman" pitchFamily="18" charset="0"/>
                <a:cs typeface="Times New Roman" pitchFamily="18" charset="0"/>
              </a:rPr>
              <a:t>BINARY SEARCH: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binary search or half-interval search algorithm finds the position of a specified value (the input "key") within a sorted array. 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 each step, the algorithm compares the input key value with the key value of the middle element of the array.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the keys match, then a matching element has been found so its index, or position, is returned. 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77500" lnSpcReduction="20000"/>
          </a:bodyPr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Otherwise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if the sought key is less than the middle element's key, then the algorithm repeats its action on the sub-array to the left of the middle element or, if the input key is greater, on the sub-array to the right.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remaining array to be searched is reduced to zero, then the key cannot be found in the array and a special "Not found" indication is returned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Every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iteration eliminates half of the remaining possibilities. This makes binary searches very efficient - even for large collections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Binary search requires a sorted collection. Also, binary searching can only be applied to a collection that allows random access (indexing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Worst case performance: O(log n)</a:t>
            </a:r>
          </a:p>
          <a:p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Best case performance: O(1)</a:t>
            </a:r>
          </a:p>
          <a:p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AKESH REDDY GURRALA\Desktop\binary-search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838200"/>
            <a:ext cx="8077200" cy="472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6629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000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Recursive Algorithm</a:t>
            </a:r>
            <a:r>
              <a:rPr lang="en-US" sz="40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Divide and Conquer Technique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Algorithm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BinSrch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(a, low, high, x)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//Given an array a [ low : high ]of elements in increasing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//order,1≤low≤high,determine whether x is present, and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//if so, return j such that x=a[j]; else return 0.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 low = high )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	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// If small(P)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{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	if( x=a[low] ) then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low;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	else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0;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}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else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{ 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//Reduce p into a smaller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subproblem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		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		 mid:= 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low+high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)/2</a:t>
            </a:r>
          </a:p>
          <a:p>
            <a:pPr lvl="1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		if( x = a[mid] )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return mid;</a:t>
            </a:r>
          </a:p>
          <a:p>
            <a:pPr lvl="1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		else if ( x&lt;a[mid] ) then</a:t>
            </a:r>
          </a:p>
          <a:p>
            <a:pPr lvl="1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		return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BinSrch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(a, low, mid-1, x);</a:t>
            </a:r>
          </a:p>
          <a:p>
            <a:pPr lvl="1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		else   </a:t>
            </a:r>
          </a:p>
          <a:p>
            <a:pPr lvl="1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return </a:t>
            </a:r>
            <a:r>
              <a:rPr 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BinSrch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(a, mid+1, high, x);</a:t>
            </a:r>
          </a:p>
          <a:p>
            <a:pPr lvl="1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}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u="sng" dirty="0" smtClean="0">
                <a:latin typeface="Times New Roman" pitchFamily="18" charset="0"/>
                <a:cs typeface="Times New Roman" pitchFamily="18" charset="0"/>
              </a:rPr>
              <a:t> Iterative Method</a:t>
            </a:r>
          </a:p>
          <a:p>
            <a:pPr>
              <a:lnSpc>
                <a:spcPct val="90000"/>
              </a:lnSpc>
              <a:buNone/>
            </a:pPr>
            <a:endParaRPr lang="en-US" sz="36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Algorithm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BinSearch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(a, n, x)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// a is an array of size n, x is the key element to be searched.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        low:=1;   high:=n;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low ≤ high)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 {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 mid:=(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low+high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)/2;</a:t>
            </a:r>
          </a:p>
          <a:p>
            <a:pPr>
              <a:lnSpc>
                <a:spcPct val="9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x &lt; a[mid]  )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high := mid-1;</a:t>
            </a:r>
          </a:p>
          <a:p>
            <a:pPr>
              <a:lnSpc>
                <a:spcPct val="9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 x &gt; a[mid] )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low := mid+1;</a:t>
            </a:r>
          </a:p>
          <a:p>
            <a:pPr>
              <a:lnSpc>
                <a:spcPct val="9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mid;      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}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0;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Time complexity of Binary </a:t>
            </a:r>
            <a:r>
              <a:rPr lang="en-US" sz="3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Seaych</a:t>
            </a:r>
            <a:endParaRPr lang="en-US" sz="3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>
          <a:xfrm>
            <a:off x="228600" y="1371600"/>
            <a:ext cx="8610600" cy="4495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If  the time for diving the list is a constant, then  the computing time  for binary search  is described by the recurrence relation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charset="0"/>
              </a:rPr>
              <a:t>	</a:t>
            </a:r>
            <a:endParaRPr kumimoji="0" lang="en-US" sz="19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33400" y="2209800"/>
            <a:ext cx="747395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T(n) =          c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 	       	        n=1, c1 is  a constant</a:t>
            </a: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T(n/2) + c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n&gt;1, c2 is a constant 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447800" y="3581400"/>
            <a:ext cx="2590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Assume n=2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then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762000" y="4038600"/>
            <a:ext cx="7069137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T(n) = T(n/2) + c2 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=T(n/4)+c2+c2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=T(n/8) +c2+c2+c2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…..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…..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= T( n / 2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+ c2+c2+c2+ ………..k  times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= T(1)+ kc2 </a:t>
            </a:r>
          </a:p>
          <a:p>
            <a:pPr lvl="2">
              <a:buClr>
                <a:schemeClr val="tx2"/>
              </a:buClr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= c1+kc2 =c1+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logn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*c2 = 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O(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logn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Clr>
                <a:schemeClr val="tx2"/>
              </a:buClr>
            </a:pPr>
            <a:endParaRPr lang="en-US" sz="2600" dirty="0">
              <a:solidFill>
                <a:srgbClr val="FF5050"/>
              </a:solidFill>
              <a:cs typeface="Arial" charset="0"/>
            </a:endParaRPr>
          </a:p>
        </p:txBody>
      </p:sp>
      <p:sp>
        <p:nvSpPr>
          <p:cNvPr id="12" name="AutoShape 7"/>
          <p:cNvSpPr>
            <a:spLocks/>
          </p:cNvSpPr>
          <p:nvPr/>
        </p:nvSpPr>
        <p:spPr bwMode="auto">
          <a:xfrm>
            <a:off x="1828800" y="24384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Time Complexity of Binary Search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Successful searches: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 </a:t>
            </a:r>
            <a:r>
              <a:rPr lang="en-US" sz="2200" dirty="0" smtClean="0"/>
              <a:t>best</a:t>
            </a:r>
            <a:r>
              <a:rPr lang="en-US" dirty="0" smtClean="0"/>
              <a:t> 	 </a:t>
            </a:r>
            <a:r>
              <a:rPr lang="en-US" sz="2200" dirty="0" smtClean="0"/>
              <a:t>average	worst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 </a:t>
            </a:r>
            <a:r>
              <a:rPr lang="en-US" sz="2200" dirty="0" smtClean="0"/>
              <a:t>O(1)	 O(log n)	 O( log 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Unsuccessful searches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 </a:t>
            </a:r>
            <a:r>
              <a:rPr lang="en-US" sz="2200" dirty="0" smtClean="0"/>
              <a:t>best</a:t>
            </a:r>
            <a:r>
              <a:rPr lang="en-US" dirty="0" smtClean="0"/>
              <a:t> 	 </a:t>
            </a:r>
            <a:r>
              <a:rPr lang="en-US" sz="2200" dirty="0" smtClean="0"/>
              <a:t>average	worst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 </a:t>
            </a:r>
            <a:r>
              <a:rPr lang="en-US" sz="2200" dirty="0" smtClean="0"/>
              <a:t>O(log n)	 O(log n)	 O( log n)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/>
              <a:t>	  	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361</Words>
  <Application>Microsoft Office PowerPoint</Application>
  <PresentationFormat>On-screen Show (4:3)</PresentationFormat>
  <Paragraphs>87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Binary search Algorithm</vt:lpstr>
      <vt:lpstr>Slide 2</vt:lpstr>
      <vt:lpstr>Slide 3</vt:lpstr>
      <vt:lpstr>Slide 4</vt:lpstr>
      <vt:lpstr>Slide 5</vt:lpstr>
      <vt:lpstr>Slide 6</vt:lpstr>
      <vt:lpstr>Time complexity of Binary Seaych</vt:lpstr>
      <vt:lpstr>Time Complexity of Binary 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Algorithm</dc:title>
  <dc:creator>Windows User</dc:creator>
  <cp:lastModifiedBy>Windows User</cp:lastModifiedBy>
  <cp:revision>25</cp:revision>
  <dcterms:created xsi:type="dcterms:W3CDTF">2018-04-24T06:53:43Z</dcterms:created>
  <dcterms:modified xsi:type="dcterms:W3CDTF">2018-04-24T10:01:52Z</dcterms:modified>
</cp:coreProperties>
</file>