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04417-AF5B-41E6-B1B1-B296B9B8C656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46CED-A1E2-4F32-A258-E5ACA7869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eksforgeeks.org/analysis-algorithm-set-4-master-method-solving-recurrenc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Matrix Multiplication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Following is simple Divide and Conquer method to multiply two square matrices.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1) Divide matrices A and B in 4 sub-matrices of size N/2 x N/2 as shown in the below diagram.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2) Calculate following values recursively.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dg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dh.</a:t>
            </a:r>
          </a:p>
        </p:txBody>
      </p:sp>
      <p:pic>
        <p:nvPicPr>
          <p:cNvPr id="4098" name="Picture 2" descr="https://www.geeksforgeeks.org/wp-content/uploads/strassen_new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114800"/>
            <a:ext cx="72390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Times New Roman" pitchFamily="18" charset="0"/>
                <a:cs typeface="Times New Roman" pitchFamily="18" charset="0"/>
              </a:rPr>
              <a:t>In the above method, we do 8 multiplications for matrices of size N/2 x N/2 and 4 additions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Addition of two matrices takes O(N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time.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time complexity can be written as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T(N) = 8T(N/2) + O(N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Time complexity of above method is- O(N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 the above divide and conquer method, the main component for high time complexity is 8 recursive calls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idea of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method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is to reduce the number of recursive calls to 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method is similar to above simple divide and conquer method in the sense that this method also divide matrices to sub-matrices of size N/2 x N/2 as shown in the above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diagram.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method, the four sub-matrices of result are calculated using following formulae.</a:t>
            </a:r>
          </a:p>
          <a:p>
            <a:endParaRPr lang="en-US" dirty="0"/>
          </a:p>
        </p:txBody>
      </p:sp>
      <p:pic>
        <p:nvPicPr>
          <p:cNvPr id="1026" name="Picture 2" descr="https://www.geeksforgeeks.org/wp-content/uploads/stressen_formula_new_new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80902"/>
            <a:ext cx="8001000" cy="5277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Time Complexity of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Method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dirty="0" smtClean="0"/>
              <a:t>Addition </a:t>
            </a:r>
            <a:r>
              <a:rPr lang="en-US" dirty="0"/>
              <a:t>and Subtraction of two matrices takes O(N</a:t>
            </a:r>
            <a:r>
              <a:rPr lang="en-US" baseline="30000" dirty="0"/>
              <a:t>2</a:t>
            </a:r>
            <a:r>
              <a:rPr lang="en-US" dirty="0"/>
              <a:t>) time. </a:t>
            </a:r>
            <a:endParaRPr lang="en-US" dirty="0" smtClean="0"/>
          </a:p>
          <a:p>
            <a:pPr fontAlgn="base"/>
            <a:r>
              <a:rPr lang="en-US" dirty="0" smtClean="0"/>
              <a:t>So </a:t>
            </a:r>
            <a:r>
              <a:rPr lang="en-US" dirty="0"/>
              <a:t>time complexity can be written as</a:t>
            </a:r>
          </a:p>
          <a:p>
            <a:pPr fontAlgn="base"/>
            <a:r>
              <a:rPr lang="en-US" dirty="0" smtClean="0"/>
              <a:t>T(N) = 7T(N/2) + O(N</a:t>
            </a:r>
            <a:r>
              <a:rPr lang="en-US" baseline="30000" dirty="0" smtClean="0"/>
              <a:t>2</a:t>
            </a:r>
            <a:r>
              <a:rPr lang="en-US" dirty="0" smtClean="0"/>
              <a:t>) From </a:t>
            </a:r>
            <a:r>
              <a:rPr lang="en-US" dirty="0">
                <a:hlinkClick r:id="rId2"/>
              </a:rPr>
              <a:t>Master's Theorem</a:t>
            </a:r>
            <a:r>
              <a:rPr lang="en-US" dirty="0" smtClean="0"/>
              <a:t>, </a:t>
            </a:r>
          </a:p>
          <a:p>
            <a:pPr fontAlgn="base"/>
            <a:r>
              <a:rPr lang="en-US" dirty="0" smtClean="0"/>
              <a:t>time complexity of above method is O(N</a:t>
            </a:r>
            <a:r>
              <a:rPr lang="en-US" baseline="30000" dirty="0" smtClean="0"/>
              <a:t>Log7</a:t>
            </a:r>
            <a:r>
              <a:rPr lang="en-US" dirty="0" smtClean="0"/>
              <a:t>) </a:t>
            </a:r>
          </a:p>
          <a:p>
            <a:pPr fontAlgn="base"/>
            <a:r>
              <a:rPr lang="en-US" dirty="0" smtClean="0"/>
              <a:t>which is approximately O(N</a:t>
            </a:r>
            <a:r>
              <a:rPr lang="en-US" baseline="30000" dirty="0" smtClean="0"/>
              <a:t>2.8074</a:t>
            </a:r>
            <a:r>
              <a:rPr lang="en-US" dirty="0" smtClean="0"/>
              <a:t>) </a:t>
            </a:r>
          </a:p>
          <a:p>
            <a:pPr fontAlgn="base"/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153400" cy="5897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500" b="1" u="sng" dirty="0" smtClean="0">
                <a:latin typeface="Times New Roman" pitchFamily="18" charset="0"/>
                <a:cs typeface="Times New Roman" pitchFamily="18" charset="0"/>
              </a:rPr>
              <a:t>Limitations:</a:t>
            </a:r>
          </a:p>
          <a:p>
            <a:pPr>
              <a:buNone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Generally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Method is not preferred for practical applications for following reasons.</a:t>
            </a:r>
          </a:p>
          <a:p>
            <a:pPr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1) The constants used in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method are high and for a typical application Naive method works better.</a:t>
            </a:r>
          </a:p>
          <a:p>
            <a:pPr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2) For Sparse matrices, there are better methods especially designed for them.</a:t>
            </a:r>
          </a:p>
          <a:p>
            <a:pPr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3) The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submatrices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in recursion take extra space.</a:t>
            </a:r>
          </a:p>
          <a:p>
            <a:pPr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4) Because of the limited precision of computer arithmetic on non-integer values, larger errors accumulate in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Strassen’s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algorithm than in Naive Method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156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Strassen’s Matrix Multiplication </vt:lpstr>
      <vt:lpstr>Slide 2</vt:lpstr>
      <vt:lpstr>Slide 3</vt:lpstr>
      <vt:lpstr>Slide 4</vt:lpstr>
      <vt:lpstr>Slide 5</vt:lpstr>
      <vt:lpstr>Time Complexity of Strassen’s Method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Strassen’s Matrix Multiplication </dc:title>
  <dc:creator>Windows User</dc:creator>
  <cp:lastModifiedBy>Windows User</cp:lastModifiedBy>
  <cp:revision>6</cp:revision>
  <dcterms:created xsi:type="dcterms:W3CDTF">2018-04-26T09:39:54Z</dcterms:created>
  <dcterms:modified xsi:type="dcterms:W3CDTF">2018-04-28T10:11:26Z</dcterms:modified>
</cp:coreProperties>
</file>